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9144000" cy="6858000" type="screen4x3"/>
  <p:notesSz cx="6858000" cy="9144000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uruli, Irene Schmidt" userId="d7a6e037-6d9a-4c10-9706-ac9969f8567d" providerId="ADAL" clId="{5432E5EB-2F9E-40C0-BE7C-7717C4FEF710}"/>
    <pc:docChg chg="modSld">
      <pc:chgData name="Furuli, Irene Schmidt" userId="d7a6e037-6d9a-4c10-9706-ac9969f8567d" providerId="ADAL" clId="{5432E5EB-2F9E-40C0-BE7C-7717C4FEF710}" dt="2026-07-06T14:15:53.852" v="0" actId="20577"/>
      <pc:docMkLst>
        <pc:docMk/>
      </pc:docMkLst>
      <pc:sldChg chg="modSp mod">
        <pc:chgData name="Furuli, Irene Schmidt" userId="d7a6e037-6d9a-4c10-9706-ac9969f8567d" providerId="ADAL" clId="{5432E5EB-2F9E-40C0-BE7C-7717C4FEF710}" dt="2026-07-06T14:15:53.852" v="0" actId="20577"/>
        <pc:sldMkLst>
          <pc:docMk/>
          <pc:sldMk cId="0" sldId="258"/>
        </pc:sldMkLst>
        <pc:spChg chg="mod">
          <ac:chgData name="Furuli, Irene Schmidt" userId="d7a6e037-6d9a-4c10-9706-ac9969f8567d" providerId="ADAL" clId="{5432E5EB-2F9E-40C0-BE7C-7717C4FEF710}" dt="2026-07-06T14:15:53.852" v="0" actId="20577"/>
          <ac:spMkLst>
            <pc:docMk/>
            <pc:sldMk cId="0" sldId="258"/>
            <ac:spMk id="9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746C0BD-EA41-4FA9-93D7-A006357ED3AE}" type="datetimeFigureOut">
              <a:rPr lang="nb-NO"/>
              <a:pPr>
                <a:defRPr/>
              </a:pPr>
              <a:t>06.07.2026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5812362-2DCF-442E-9311-3CF2A20DFCA1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91A3B-C753-4DF7-90FF-5830CF7C9EE0}" type="datetimeFigureOut">
              <a:rPr lang="nb-NO" smtClean="0"/>
              <a:t>06.07.2026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8D787-58F0-42B9-96BA-E83176345F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9125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C1BC5-0BAB-48F6-944E-E3C980FD0D28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19343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EEBFF-AF18-4652-AA95-B9A39678BD15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92830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8662C-16F9-4489-B6D4-8555CF32EB9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03201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9BBDD-AEC4-4843-B3CE-A7C182703EA5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5105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993C1-52EA-44DC-9E71-D24C894480DB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9482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7D7CD-FB6F-4886-8846-C1708FC791D5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77486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975CE-9DF5-44DB-A8EF-2092A5BB9AAF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0035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EB3F0-F0F0-47C3-B41A-4EAA44DB59E6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0878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C1DDF-6109-4CBE-B698-680D61F52B33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03959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5D64C-6731-4E99-A464-FD95F0F16CE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28054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E63FE-C3D0-45E7-8DC0-75AEACD9639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31484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115A3D7-A5A1-48ED-8B2A-8FC6E38F00D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8D9C83-4BBB-6673-991B-409FD12FDFA1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703060"/>
            <a:ext cx="206375" cy="914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6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vrundet rektangel 1"/>
          <p:cNvSpPr/>
          <p:nvPr/>
        </p:nvSpPr>
        <p:spPr>
          <a:xfrm>
            <a:off x="3411538" y="188913"/>
            <a:ext cx="2305050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 eaLnBrk="1" hangingPunct="1">
              <a:defRPr/>
            </a:pPr>
            <a:r>
              <a:rPr lang="nb-NO" sz="1400" b="1" dirty="0">
                <a:solidFill>
                  <a:schemeClr val="tx1"/>
                </a:solidFill>
              </a:rPr>
              <a:t>Avdeling for </a:t>
            </a:r>
          </a:p>
          <a:p>
            <a:pPr algn="ctr" eaLnBrk="1" hangingPunct="1">
              <a:defRPr/>
            </a:pPr>
            <a:r>
              <a:rPr lang="nb-NO" sz="1400" b="1" dirty="0">
                <a:solidFill>
                  <a:schemeClr val="tx1"/>
                </a:solidFill>
              </a:rPr>
              <a:t>medisinsk biokjemi og blodbank</a:t>
            </a:r>
          </a:p>
          <a:p>
            <a:pPr algn="ctr" eaLnBrk="1" hangingPunct="1">
              <a:defRPr/>
            </a:pPr>
            <a:r>
              <a:rPr lang="nb-NO" sz="1400" dirty="0">
                <a:solidFill>
                  <a:schemeClr val="tx1"/>
                </a:solidFill>
              </a:rPr>
              <a:t>Avdelingssjef</a:t>
            </a:r>
          </a:p>
          <a:p>
            <a:pPr algn="ctr">
              <a:defRPr/>
            </a:pPr>
            <a:r>
              <a:rPr lang="nb-NO" sz="1400" dirty="0">
                <a:solidFill>
                  <a:schemeClr val="tx1"/>
                </a:solidFill>
              </a:rPr>
              <a:t>Marie Nora Roald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3" name="Avrundet rektangel 2"/>
          <p:cNvSpPr/>
          <p:nvPr/>
        </p:nvSpPr>
        <p:spPr>
          <a:xfrm>
            <a:off x="2012195" y="4305360"/>
            <a:ext cx="1656184" cy="928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SNR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Seksjonsleiar 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Marit Sivertsen</a:t>
            </a:r>
          </a:p>
        </p:txBody>
      </p:sp>
      <p:sp>
        <p:nvSpPr>
          <p:cNvPr id="5" name="Avrundet rektangel 4"/>
          <p:cNvSpPr/>
          <p:nvPr/>
        </p:nvSpPr>
        <p:spPr>
          <a:xfrm>
            <a:off x="6732588" y="4282280"/>
            <a:ext cx="1512887" cy="936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Volda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Seksjonsleiar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Joar Ulstein</a:t>
            </a:r>
          </a:p>
        </p:txBody>
      </p:sp>
      <p:sp>
        <p:nvSpPr>
          <p:cNvPr id="6" name="Avrundet rektangel 5"/>
          <p:cNvSpPr/>
          <p:nvPr/>
        </p:nvSpPr>
        <p:spPr>
          <a:xfrm>
            <a:off x="4139951" y="4282280"/>
            <a:ext cx="1601619" cy="936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Ålesund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Seksjonsleiar</a:t>
            </a:r>
          </a:p>
          <a:p>
            <a:pPr algn="ctr">
              <a:defRPr/>
            </a:pPr>
            <a:r>
              <a:rPr lang="nb-NO" sz="1200" dirty="0">
                <a:solidFill>
                  <a:schemeClr val="tx1"/>
                </a:solidFill>
              </a:rPr>
              <a:t>Camilla Jensen Pedersen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7" name="Avrundet rektangel 6"/>
          <p:cNvSpPr/>
          <p:nvPr/>
        </p:nvSpPr>
        <p:spPr>
          <a:xfrm>
            <a:off x="5232826" y="1883426"/>
            <a:ext cx="1525588" cy="7096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Medisinskfagleg rådgivar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Muhammed Kilinckaya</a:t>
            </a:r>
          </a:p>
        </p:txBody>
      </p:sp>
      <p:sp>
        <p:nvSpPr>
          <p:cNvPr id="8" name="Avrundet rektangel 7"/>
          <p:cNvSpPr/>
          <p:nvPr/>
        </p:nvSpPr>
        <p:spPr>
          <a:xfrm>
            <a:off x="5230161" y="2686447"/>
            <a:ext cx="1518811" cy="611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Laboratoriefagleg rådgivar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Lutz Schwettmann</a:t>
            </a:r>
          </a:p>
        </p:txBody>
      </p:sp>
      <p:sp>
        <p:nvSpPr>
          <p:cNvPr id="9" name="Avrundet rektangel 8"/>
          <p:cNvSpPr/>
          <p:nvPr/>
        </p:nvSpPr>
        <p:spPr>
          <a:xfrm>
            <a:off x="5219700" y="1268414"/>
            <a:ext cx="1512888" cy="463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Koordinator for blodbankane </a:t>
            </a:r>
          </a:p>
        </p:txBody>
      </p:sp>
      <p:sp>
        <p:nvSpPr>
          <p:cNvPr id="10" name="Avrundet rektangel 9"/>
          <p:cNvSpPr/>
          <p:nvPr/>
        </p:nvSpPr>
        <p:spPr>
          <a:xfrm>
            <a:off x="2484438" y="1436688"/>
            <a:ext cx="1511300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Avdelingsråd</a:t>
            </a:r>
          </a:p>
        </p:txBody>
      </p:sp>
      <p:sp>
        <p:nvSpPr>
          <p:cNvPr id="11" name="Avrundet rektangel 10"/>
          <p:cNvSpPr/>
          <p:nvPr/>
        </p:nvSpPr>
        <p:spPr>
          <a:xfrm>
            <a:off x="2484438" y="2214563"/>
            <a:ext cx="1546225" cy="525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Kvalitetsråd</a:t>
            </a:r>
          </a:p>
        </p:txBody>
      </p:sp>
      <p:cxnSp>
        <p:nvCxnSpPr>
          <p:cNvPr id="20" name="Rett linje 19"/>
          <p:cNvCxnSpPr/>
          <p:nvPr/>
        </p:nvCxnSpPr>
        <p:spPr>
          <a:xfrm>
            <a:off x="4582318" y="1266826"/>
            <a:ext cx="7938" cy="23050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/>
          <p:nvPr/>
        </p:nvCxnSpPr>
        <p:spPr>
          <a:xfrm flipH="1">
            <a:off x="4564063" y="1500186"/>
            <a:ext cx="655637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linje 23"/>
          <p:cNvCxnSpPr>
            <a:stCxn id="7" idx="1"/>
          </p:cNvCxnSpPr>
          <p:nvPr/>
        </p:nvCxnSpPr>
        <p:spPr>
          <a:xfrm flipH="1" flipV="1">
            <a:off x="4606925" y="2233614"/>
            <a:ext cx="625901" cy="46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tt linje 25"/>
          <p:cNvCxnSpPr>
            <a:stCxn id="8" idx="1"/>
          </p:cNvCxnSpPr>
          <p:nvPr/>
        </p:nvCxnSpPr>
        <p:spPr>
          <a:xfrm flipH="1">
            <a:off x="4570923" y="2992041"/>
            <a:ext cx="659238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>
            <a:stCxn id="10" idx="3"/>
          </p:cNvCxnSpPr>
          <p:nvPr/>
        </p:nvCxnSpPr>
        <p:spPr>
          <a:xfrm>
            <a:off x="3995738" y="1689100"/>
            <a:ext cx="584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>
            <a:stCxn id="11" idx="3"/>
          </p:cNvCxnSpPr>
          <p:nvPr/>
        </p:nvCxnSpPr>
        <p:spPr>
          <a:xfrm flipV="1">
            <a:off x="4030663" y="2478088"/>
            <a:ext cx="5762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linje 35"/>
          <p:cNvCxnSpPr/>
          <p:nvPr/>
        </p:nvCxnSpPr>
        <p:spPr>
          <a:xfrm flipH="1">
            <a:off x="2843808" y="4054356"/>
            <a:ext cx="17473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tt linje 37"/>
          <p:cNvCxnSpPr/>
          <p:nvPr/>
        </p:nvCxnSpPr>
        <p:spPr>
          <a:xfrm>
            <a:off x="4606925" y="4054356"/>
            <a:ext cx="28844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linje 39"/>
          <p:cNvCxnSpPr/>
          <p:nvPr/>
        </p:nvCxnSpPr>
        <p:spPr>
          <a:xfrm flipH="1">
            <a:off x="4587756" y="3547551"/>
            <a:ext cx="2720" cy="5167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V="1">
            <a:off x="2843808" y="4054356"/>
            <a:ext cx="0" cy="2444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tt linje 43"/>
          <p:cNvCxnSpPr>
            <a:stCxn id="5" idx="0"/>
          </p:cNvCxnSpPr>
          <p:nvPr/>
        </p:nvCxnSpPr>
        <p:spPr>
          <a:xfrm flipV="1">
            <a:off x="7488238" y="4026693"/>
            <a:ext cx="0" cy="255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tt linje 45"/>
          <p:cNvCxnSpPr/>
          <p:nvPr/>
        </p:nvCxnSpPr>
        <p:spPr>
          <a:xfrm flipV="1">
            <a:off x="4998739" y="4042112"/>
            <a:ext cx="5309" cy="2153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vrundet rektangel 11"/>
          <p:cNvSpPr/>
          <p:nvPr/>
        </p:nvSpPr>
        <p:spPr>
          <a:xfrm>
            <a:off x="539750" y="1628775"/>
            <a:ext cx="1800225" cy="792163"/>
          </a:xfrm>
          <a:prstGeom prst="round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Ekstern støttefunksjon for blodbankane:</a:t>
            </a:r>
          </a:p>
          <a:p>
            <a:pPr algn="ctr" eaLnBrk="1" hangingPunct="1">
              <a:defRPr/>
            </a:pPr>
            <a:r>
              <a:rPr lang="nb-NO" sz="1000" dirty="0">
                <a:solidFill>
                  <a:schemeClr val="tx1"/>
                </a:solidFill>
              </a:rPr>
              <a:t>Avtale med St. Olavs hospital</a:t>
            </a:r>
          </a:p>
        </p:txBody>
      </p:sp>
      <p:cxnSp>
        <p:nvCxnSpPr>
          <p:cNvPr id="14" name="Rett linje 13"/>
          <p:cNvCxnSpPr/>
          <p:nvPr/>
        </p:nvCxnSpPr>
        <p:spPr>
          <a:xfrm>
            <a:off x="2411413" y="2028825"/>
            <a:ext cx="215265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vrundet rektangel 24"/>
          <p:cNvSpPr/>
          <p:nvPr/>
        </p:nvSpPr>
        <p:spPr>
          <a:xfrm>
            <a:off x="2484438" y="2924175"/>
            <a:ext cx="154622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Samarbeidsråd</a:t>
            </a:r>
          </a:p>
        </p:txBody>
      </p:sp>
      <p:cxnSp>
        <p:nvCxnSpPr>
          <p:cNvPr id="29" name="Rett linje 28"/>
          <p:cNvCxnSpPr>
            <a:endCxn id="25" idx="3"/>
          </p:cNvCxnSpPr>
          <p:nvPr/>
        </p:nvCxnSpPr>
        <p:spPr>
          <a:xfrm flipH="1">
            <a:off x="4030663" y="3176588"/>
            <a:ext cx="533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vrundet rektangel 12"/>
          <p:cNvSpPr/>
          <p:nvPr/>
        </p:nvSpPr>
        <p:spPr>
          <a:xfrm>
            <a:off x="6156325" y="476250"/>
            <a:ext cx="1655763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Noklus-laboratorierådgivar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Noklus-spesialist</a:t>
            </a:r>
          </a:p>
        </p:txBody>
      </p:sp>
      <p:cxnSp>
        <p:nvCxnSpPr>
          <p:cNvPr id="18" name="Rett linje 17"/>
          <p:cNvCxnSpPr>
            <a:stCxn id="13" idx="1"/>
          </p:cNvCxnSpPr>
          <p:nvPr/>
        </p:nvCxnSpPr>
        <p:spPr>
          <a:xfrm flipH="1">
            <a:off x="5716588" y="836613"/>
            <a:ext cx="43973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Avrundet rektangel 18"/>
          <p:cNvSpPr/>
          <p:nvPr/>
        </p:nvSpPr>
        <p:spPr>
          <a:xfrm>
            <a:off x="5238176" y="3484563"/>
            <a:ext cx="1513462" cy="5205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IKT konsulent</a:t>
            </a:r>
          </a:p>
          <a:p>
            <a:pPr algn="ctr"/>
            <a:r>
              <a:rPr lang="nb-NO" sz="1200" dirty="0">
                <a:solidFill>
                  <a:schemeClr val="tx1"/>
                </a:solidFill>
              </a:rPr>
              <a:t>Nina Solnørdal</a:t>
            </a:r>
          </a:p>
        </p:txBody>
      </p:sp>
      <p:pic>
        <p:nvPicPr>
          <p:cNvPr id="41" name="Bild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7529" y="3715057"/>
            <a:ext cx="682811" cy="42676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C10572-A935-B87C-9B56-4AD66F0D7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7EFA89-8CBD-4A42-865E-8344691EF8B5}" type="datetime1">
              <a:rPr lang="nb-NO" altLang="nb-NO" sz="900" smtClean="0"/>
              <a:t>06.07.2026</a:t>
            </a:fld>
            <a:endParaRPr lang="nb-NO" altLang="nb-NO" sz="900" dirty="0"/>
          </a:p>
        </p:txBody>
      </p:sp>
      <p:sp>
        <p:nvSpPr>
          <p:cNvPr id="15" name="Plassholder for bunntekst 14">
            <a:extLst>
              <a:ext uri="{FF2B5EF4-FFF2-40B4-BE49-F238E27FC236}">
                <a16:creationId xmlns:a16="http://schemas.microsoft.com/office/drawing/2014/main" id="{617B093C-0C5F-4BA6-18A5-7F5D4E87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90800" y="6245226"/>
            <a:ext cx="5437584" cy="342220"/>
          </a:xfrm>
        </p:spPr>
        <p:txBody>
          <a:bodyPr/>
          <a:lstStyle/>
          <a:p>
            <a:pPr>
              <a:defRPr/>
            </a:pPr>
            <a:r>
              <a:rPr lang="nb-NO" altLang="nb-NO" sz="900" dirty="0"/>
              <a:t>Vedlegg til </a:t>
            </a:r>
            <a:r>
              <a:rPr lang="nb-NO" altLang="nb-NO" sz="900" dirty="0" err="1"/>
              <a:t>EQS</a:t>
            </a:r>
            <a:r>
              <a:rPr lang="nb-NO" altLang="nb-NO" sz="900" dirty="0"/>
              <a:t> ID 22411 Organisering av Avdeling for medisinsk biokjemi og blodbank. Versjon 1.26</a:t>
            </a:r>
          </a:p>
        </p:txBody>
      </p:sp>
      <p:sp>
        <p:nvSpPr>
          <p:cNvPr id="16" name="Plassholder for lysbildenummer 15">
            <a:extLst>
              <a:ext uri="{FF2B5EF4-FFF2-40B4-BE49-F238E27FC236}">
                <a16:creationId xmlns:a16="http://schemas.microsoft.com/office/drawing/2014/main" id="{1B5D262B-2C87-053C-E71A-7339C2565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5474" y="6453335"/>
            <a:ext cx="441325" cy="268139"/>
          </a:xfrm>
        </p:spPr>
        <p:txBody>
          <a:bodyPr/>
          <a:lstStyle/>
          <a:p>
            <a:pPr>
              <a:defRPr/>
            </a:pPr>
            <a:fld id="{E7EC1DDF-6109-4CBE-B698-680D61F52B33}" type="slidenum">
              <a:rPr lang="nb-NO" altLang="nb-NO" sz="900" smtClean="0"/>
              <a:pPr>
                <a:defRPr/>
              </a:pPr>
              <a:t>1</a:t>
            </a:fld>
            <a:endParaRPr lang="nb-NO" altLang="nb-NO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 utform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78026902FBD64183C3A2F4883607AC" ma:contentTypeVersion="20" ma:contentTypeDescription="Opprett et nytt dokument." ma:contentTypeScope="" ma:versionID="2767fc0c3f3815c771bb87ba45d1a31a">
  <xsd:schema xmlns:xsd="http://www.w3.org/2001/XMLSchema" xmlns:xs="http://www.w3.org/2001/XMLSchema" xmlns:p="http://schemas.microsoft.com/office/2006/metadata/properties" xmlns:ns1="http://schemas.microsoft.com/sharepoint/v3" xmlns:ns3="feec76e3-47a0-4fa0-85a8-b50e883fd0a6" xmlns:ns4="c5551236-3053-44ea-ae51-537c3ccc8073" targetNamespace="http://schemas.microsoft.com/office/2006/metadata/properties" ma:root="true" ma:fieldsID="aa6c147e9dfa706fc4822c6b04003907" ns1:_="" ns3:_="" ns4:_="">
    <xsd:import namespace="http://schemas.microsoft.com/sharepoint/v3"/>
    <xsd:import namespace="feec76e3-47a0-4fa0-85a8-b50e883fd0a6"/>
    <xsd:import namespace="c5551236-3053-44ea-ae51-537c3ccc80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DateTaken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Egenskaper for samordnet samsvarspolicy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I-handling for samordnet samsvarspolicy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ec76e3-47a0-4fa0-85a8-b50e883fd0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551236-3053-44ea-ae51-537c3ccc807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eec76e3-47a0-4fa0-85a8-b50e883fd0a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B58158A-ADCF-4D66-832D-3161EC9988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9674AE-6195-4C9B-AD6F-89D427C5F1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eec76e3-47a0-4fa0-85a8-b50e883fd0a6"/>
    <ds:schemaRef ds:uri="c5551236-3053-44ea-ae51-537c3ccc80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41DC10-B3B9-48B3-A9BB-B262E195EA73}">
  <ds:schemaRefs>
    <ds:schemaRef ds:uri="http://purl.org/dc/terms/"/>
    <ds:schemaRef ds:uri="http://schemas.openxmlformats.org/package/2006/metadata/core-properties"/>
    <ds:schemaRef ds:uri="c5551236-3053-44ea-ae51-537c3ccc807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feec76e3-47a0-4fa0-85a8-b50e883fd0a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3548</TotalTime>
  <Words>72</Words>
  <Application>Microsoft Office PowerPoint</Application>
  <PresentationFormat>Skjermfremvisning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Standard utforming</vt:lpstr>
      <vt:lpstr>PowerPoint-presentasjon</vt:lpstr>
    </vt:vector>
  </TitlesOfParts>
  <Company>Helse Midt-Norge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arnunn</dc:creator>
  <cp:lastModifiedBy>Furuli, Irene Schmidt</cp:lastModifiedBy>
  <cp:revision>44</cp:revision>
  <dcterms:created xsi:type="dcterms:W3CDTF">2013-03-20T10:08:55Z</dcterms:created>
  <dcterms:modified xsi:type="dcterms:W3CDTF">2026-07-06T14:16:04Z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0x010100B978026902FBD64183C3A2F4883607AC</vt:lpwstr>
  </property>
  <property fmtid="{D5CDD505-2E9C-101B-9397-08002B2CF9AE}" pid="3" name="MSIP_Label_27c53dd1-6ec2-448f-b81e-3adee47fd651_Enabled">
    <vt:lpwstr>true</vt:lpwstr>
  </property>
  <property fmtid="{D5CDD505-2E9C-101B-9397-08002B2CF9AE}" pid="4" name="MSIP_Label_27c53dd1-6ec2-448f-b81e-3adee47fd651_SetDate">
    <vt:lpwstr>2025-03-16T17:39:34Z</vt:lpwstr>
  </property>
  <property fmtid="{D5CDD505-2E9C-101B-9397-08002B2CF9AE}" pid="5" name="MSIP_Label_27c53dd1-6ec2-448f-b81e-3adee47fd651_Method">
    <vt:lpwstr>Standard</vt:lpwstr>
  </property>
  <property fmtid="{D5CDD505-2E9C-101B-9397-08002B2CF9AE}" pid="6" name="MSIP_Label_27c53dd1-6ec2-448f-b81e-3adee47fd651_Name">
    <vt:lpwstr>Intern</vt:lpwstr>
  </property>
  <property fmtid="{D5CDD505-2E9C-101B-9397-08002B2CF9AE}" pid="7" name="MSIP_Label_27c53dd1-6ec2-448f-b81e-3adee47fd651_SiteId">
    <vt:lpwstr>92c8809f-91e0-445b-804f-b6a7b43ef73a</vt:lpwstr>
  </property>
  <property fmtid="{D5CDD505-2E9C-101B-9397-08002B2CF9AE}" pid="8" name="MSIP_Label_27c53dd1-6ec2-448f-b81e-3adee47fd651_ActionId">
    <vt:lpwstr>2f64fa2e-5e38-4244-8653-1a43b1366de7</vt:lpwstr>
  </property>
  <property fmtid="{D5CDD505-2E9C-101B-9397-08002B2CF9AE}" pid="9" name="MSIP_Label_27c53dd1-6ec2-448f-b81e-3adee47fd651_ContentBits">
    <vt:lpwstr>2</vt:lpwstr>
  </property>
  <property fmtid="{D5CDD505-2E9C-101B-9397-08002B2CF9AE}" pid="10" name="MSIP_Label_27c53dd1-6ec2-448f-b81e-3adee47fd651_Tag">
    <vt:lpwstr>10, 3, 0, 2</vt:lpwstr>
  </property>
  <property fmtid="{D5CDD505-2E9C-101B-9397-08002B2CF9AE}" pid="11" name="ClassificationContentMarkingFooterLocations">
    <vt:lpwstr>Standard utforming:3</vt:lpwstr>
  </property>
  <property fmtid="{D5CDD505-2E9C-101B-9397-08002B2CF9AE}" pid="12" name="ClassificationContentMarkingFooterText">
    <vt:lpwstr>Intern</vt:lpwstr>
  </property>
</Properties>
</file>