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530DF-D594-9173-523E-0146CFC34E78}" v="98" dt="2022-11-18T17:43:20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øed, Marie Aslaksen" userId="S::marie.aslaksen.roed@helse-mr.no::6ec988d6-6b12-4966-a5d8-d62932c3c499" providerId="AD" clId="Web-{8CB530DF-D594-9173-523E-0146CFC34E78}"/>
    <pc:docChg chg="addSld delSld modSld">
      <pc:chgData name="Røed, Marie Aslaksen" userId="S::marie.aslaksen.roed@helse-mr.no::6ec988d6-6b12-4966-a5d8-d62932c3c499" providerId="AD" clId="Web-{8CB530DF-D594-9173-523E-0146CFC34E78}" dt="2022-11-18T17:43:20.399" v="217"/>
      <pc:docMkLst>
        <pc:docMk/>
      </pc:docMkLst>
      <pc:sldChg chg="addSp delSp modSp">
        <pc:chgData name="Røed, Marie Aslaksen" userId="S::marie.aslaksen.roed@helse-mr.no::6ec988d6-6b12-4966-a5d8-d62932c3c499" providerId="AD" clId="Web-{8CB530DF-D594-9173-523E-0146CFC34E78}" dt="2022-11-18T17:26:21.508" v="104" actId="1076"/>
        <pc:sldMkLst>
          <pc:docMk/>
          <pc:sldMk cId="2499400318" sldId="258"/>
        </pc:sldMkLst>
        <pc:spChg chg="mod">
          <ac:chgData name="Røed, Marie Aslaksen" userId="S::marie.aslaksen.roed@helse-mr.no::6ec988d6-6b12-4966-a5d8-d62932c3c499" providerId="AD" clId="Web-{8CB530DF-D594-9173-523E-0146CFC34E78}" dt="2022-11-18T17:20:36.170" v="73" actId="20577"/>
          <ac:spMkLst>
            <pc:docMk/>
            <pc:sldMk cId="2499400318" sldId="258"/>
            <ac:spMk id="16386" creationId="{00000000-0000-0000-0000-000000000000}"/>
          </ac:spMkLst>
        </pc:spChg>
        <pc:spChg chg="mod">
          <ac:chgData name="Røed, Marie Aslaksen" userId="S::marie.aslaksen.roed@helse-mr.no::6ec988d6-6b12-4966-a5d8-d62932c3c499" providerId="AD" clId="Web-{8CB530DF-D594-9173-523E-0146CFC34E78}" dt="2022-11-18T17:23:49.050" v="99" actId="20577"/>
          <ac:spMkLst>
            <pc:docMk/>
            <pc:sldMk cId="2499400318" sldId="258"/>
            <ac:spMk id="16395" creationId="{00000000-0000-0000-0000-000000000000}"/>
          </ac:spMkLst>
        </pc:spChg>
        <pc:spChg chg="mod">
          <ac:chgData name="Røed, Marie Aslaksen" userId="S::marie.aslaksen.roed@helse-mr.no::6ec988d6-6b12-4966-a5d8-d62932c3c499" providerId="AD" clId="Web-{8CB530DF-D594-9173-523E-0146CFC34E78}" dt="2022-11-18T17:19:55.856" v="45" actId="20577"/>
          <ac:spMkLst>
            <pc:docMk/>
            <pc:sldMk cId="2499400318" sldId="258"/>
            <ac:spMk id="16398" creationId="{00000000-0000-0000-0000-000000000000}"/>
          </ac:spMkLst>
        </pc:spChg>
        <pc:grpChg chg="mod">
          <ac:chgData name="Røed, Marie Aslaksen" userId="S::marie.aslaksen.roed@helse-mr.no::6ec988d6-6b12-4966-a5d8-d62932c3c499" providerId="AD" clId="Web-{8CB530DF-D594-9173-523E-0146CFC34E78}" dt="2022-11-18T17:26:21.508" v="104" actId="1076"/>
          <ac:grpSpMkLst>
            <pc:docMk/>
            <pc:sldMk cId="2499400318" sldId="258"/>
            <ac:grpSpMk id="16387" creationId="{00000000-0000-0000-0000-000000000000}"/>
          </ac:grpSpMkLst>
        </pc:grpChg>
        <pc:cxnChg chg="add del mod">
          <ac:chgData name="Røed, Marie Aslaksen" userId="S::marie.aslaksen.roed@helse-mr.no::6ec988d6-6b12-4966-a5d8-d62932c3c499" providerId="AD" clId="Web-{8CB530DF-D594-9173-523E-0146CFC34E78}" dt="2022-11-18T17:26:21.508" v="104" actId="1076"/>
          <ac:cxnSpMkLst>
            <pc:docMk/>
            <pc:sldMk cId="2499400318" sldId="258"/>
            <ac:cxnSpMk id="16" creationId="{00000000-0000-0000-0000-000000000000}"/>
          </ac:cxnSpMkLst>
        </pc:cxnChg>
      </pc:sldChg>
      <pc:sldChg chg="addSp delSp modSp new del">
        <pc:chgData name="Røed, Marie Aslaksen" userId="S::marie.aslaksen.roed@helse-mr.no::6ec988d6-6b12-4966-a5d8-d62932c3c499" providerId="AD" clId="Web-{8CB530DF-D594-9173-523E-0146CFC34E78}" dt="2022-11-18T17:23:35.612" v="98"/>
        <pc:sldMkLst>
          <pc:docMk/>
          <pc:sldMk cId="1394390830" sldId="259"/>
        </pc:sldMkLst>
        <pc:graphicFrameChg chg="add del mod modGraphic">
          <ac:chgData name="Røed, Marie Aslaksen" userId="S::marie.aslaksen.roed@helse-mr.no::6ec988d6-6b12-4966-a5d8-d62932c3c499" providerId="AD" clId="Web-{8CB530DF-D594-9173-523E-0146CFC34E78}" dt="2022-11-18T17:23:33.190" v="97"/>
          <ac:graphicFrameMkLst>
            <pc:docMk/>
            <pc:sldMk cId="1394390830" sldId="259"/>
            <ac:graphicFrameMk id="4" creationId="{8211668F-8AAB-0888-FE38-324986376356}"/>
          </ac:graphicFrameMkLst>
        </pc:graphicFrameChg>
      </pc:sldChg>
      <pc:sldChg chg="addSp delSp modSp new">
        <pc:chgData name="Røed, Marie Aslaksen" userId="S::marie.aslaksen.roed@helse-mr.no::6ec988d6-6b12-4966-a5d8-d62932c3c499" providerId="AD" clId="Web-{8CB530DF-D594-9173-523E-0146CFC34E78}" dt="2022-11-18T17:43:20.399" v="217"/>
        <pc:sldMkLst>
          <pc:docMk/>
          <pc:sldMk cId="2811886507" sldId="259"/>
        </pc:sldMkLst>
        <pc:spChg chg="del">
          <ac:chgData name="Røed, Marie Aslaksen" userId="S::marie.aslaksen.roed@helse-mr.no::6ec988d6-6b12-4966-a5d8-d62932c3c499" providerId="AD" clId="Web-{8CB530DF-D594-9173-523E-0146CFC34E78}" dt="2022-11-18T17:43:20.399" v="217"/>
          <ac:spMkLst>
            <pc:docMk/>
            <pc:sldMk cId="2811886507" sldId="259"/>
            <ac:spMk id="3" creationId="{67E001B1-4506-E712-8BC7-02905609CE54}"/>
          </ac:spMkLst>
        </pc:spChg>
        <pc:graphicFrameChg chg="add mod ord modGraphic">
          <ac:chgData name="Røed, Marie Aslaksen" userId="S::marie.aslaksen.roed@helse-mr.no::6ec988d6-6b12-4966-a5d8-d62932c3c499" providerId="AD" clId="Web-{8CB530DF-D594-9173-523E-0146CFC34E78}" dt="2022-11-18T17:43:20.399" v="217"/>
          <ac:graphicFrameMkLst>
            <pc:docMk/>
            <pc:sldMk cId="2811886507" sldId="259"/>
            <ac:graphicFrameMk id="6" creationId="{05AE637B-5D1A-7B02-7713-6B62A5629D4D}"/>
          </ac:graphicFrameMkLst>
        </pc:graphicFrameChg>
      </pc:sldChg>
      <pc:sldChg chg="addSp delSp modSp new">
        <pc:chgData name="Røed, Marie Aslaksen" userId="S::marie.aslaksen.roed@helse-mr.no::6ec988d6-6b12-4966-a5d8-d62932c3c499" providerId="AD" clId="Web-{8CB530DF-D594-9173-523E-0146CFC34E78}" dt="2022-11-18T17:39:44.500" v="216" actId="20577"/>
        <pc:sldMkLst>
          <pc:docMk/>
          <pc:sldMk cId="4097230995" sldId="260"/>
        </pc:sldMkLst>
        <pc:graphicFrameChg chg="add del mod modGraphic">
          <ac:chgData name="Røed, Marie Aslaksen" userId="S::marie.aslaksen.roed@helse-mr.no::6ec988d6-6b12-4966-a5d8-d62932c3c499" providerId="AD" clId="Web-{8CB530DF-D594-9173-523E-0146CFC34E78}" dt="2022-11-18T17:29:44.279" v="132"/>
          <ac:graphicFrameMkLst>
            <pc:docMk/>
            <pc:sldMk cId="4097230995" sldId="260"/>
            <ac:graphicFrameMk id="4" creationId="{5B574E8F-7E97-266B-276A-8A898516964C}"/>
          </ac:graphicFrameMkLst>
        </pc:graphicFrameChg>
        <pc:graphicFrameChg chg="add mod modGraphic">
          <ac:chgData name="Røed, Marie Aslaksen" userId="S::marie.aslaksen.roed@helse-mr.no::6ec988d6-6b12-4966-a5d8-d62932c3c499" providerId="AD" clId="Web-{8CB530DF-D594-9173-523E-0146CFC34E78}" dt="2022-11-18T17:39:44.500" v="216" actId="20577"/>
          <ac:graphicFrameMkLst>
            <pc:docMk/>
            <pc:sldMk cId="4097230995" sldId="260"/>
            <ac:graphicFrameMk id="403" creationId="{86E8B764-C700-0A60-E8BD-EFC0490B34D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527F3-8111-4476-B954-95CF38400F9D}" type="doc">
      <dgm:prSet loTypeId="urn:microsoft.com/office/officeart/2005/8/layout/hierarchy1" loCatId="hierarchy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15EACAA5-2F0D-474F-8BC9-58145C4FF609}">
      <dgm:prSet phldrT="[Text]" custT="1"/>
      <dgm:spPr/>
      <dgm:t>
        <a:bodyPr/>
        <a:lstStyle/>
        <a:p>
          <a:r>
            <a:rPr lang="nb-NO" altLang="nb-NO" sz="1000" b="1" cap="none" spc="0" dirty="0" smtClean="0">
              <a:ln w="0"/>
              <a:effectLst/>
              <a:latin typeface="Calibri"/>
              <a:ea typeface="Calibri"/>
              <a:cs typeface="Arial"/>
            </a:rPr>
            <a:t>Avdelingssjef</a:t>
          </a:r>
        </a:p>
        <a:p>
          <a:r>
            <a:rPr lang="nb-NO" altLang="nb-NO" sz="1000" b="1" cap="none" spc="0" dirty="0" smtClean="0">
              <a:ln w="0"/>
              <a:effectLst/>
              <a:latin typeface="Calibri"/>
              <a:ea typeface="Calibri"/>
              <a:cs typeface="Arial"/>
            </a:rPr>
            <a:t>Marie Aslaksen Røed</a:t>
          </a:r>
        </a:p>
        <a:p>
          <a:endParaRPr lang="nb-NO" altLang="nb-NO" sz="1000" b="1" cap="none" spc="0" dirty="0" smtClean="0">
            <a:ln w="0"/>
            <a:effectLst/>
            <a:latin typeface="Calibri"/>
            <a:ea typeface="Calibri"/>
            <a:cs typeface="Arial"/>
          </a:endParaRPr>
        </a:p>
        <a:p>
          <a:r>
            <a:rPr lang="nb-NO" altLang="nb-NO" sz="1000" b="1" cap="none" spc="0" dirty="0" smtClean="0">
              <a:ln w="0"/>
              <a:effectLst/>
              <a:latin typeface="Calibri"/>
              <a:ea typeface="Calibri"/>
              <a:cs typeface="Arial"/>
            </a:rPr>
            <a:t>Medisinsk faglig rådgiver</a:t>
          </a:r>
          <a:endParaRPr lang="nb-NO" sz="1000" b="1" cap="none" spc="0" dirty="0" smtClean="0">
            <a:ln w="0"/>
            <a:effectLst/>
          </a:endParaRPr>
        </a:p>
        <a:p>
          <a:r>
            <a:rPr lang="nb-NO" altLang="nb-NO" sz="1000" b="1" cap="none" spc="0" dirty="0" smtClean="0">
              <a:ln w="0"/>
              <a:effectLst/>
              <a:latin typeface="Calibri"/>
              <a:ea typeface="Calibri"/>
              <a:cs typeface="Arial"/>
            </a:rPr>
            <a:t>Fabian Åhrberg</a:t>
          </a:r>
          <a:endParaRPr lang="en-US" sz="1000" b="1" cap="none" spc="0" dirty="0">
            <a:ln w="0"/>
            <a:effectLst/>
          </a:endParaRPr>
        </a:p>
      </dgm:t>
    </dgm:pt>
    <dgm:pt modelId="{48082002-43B5-4325-9B7A-8A7A20F22D06}" type="parTrans" cxnId="{281BBBAE-A34D-425B-9238-EE2E56CA3C97}">
      <dgm:prSet/>
      <dgm:spPr/>
      <dgm:t>
        <a:bodyPr/>
        <a:lstStyle/>
        <a:p>
          <a:endParaRPr lang="en-US"/>
        </a:p>
      </dgm:t>
    </dgm:pt>
    <dgm:pt modelId="{AF1507F1-BFCE-49E2-8AF1-98BD834CCBD1}" type="sibTrans" cxnId="{281BBBAE-A34D-425B-9238-EE2E56CA3C97}">
      <dgm:prSet/>
      <dgm:spPr/>
      <dgm:t>
        <a:bodyPr/>
        <a:lstStyle/>
        <a:p>
          <a:endParaRPr lang="en-US"/>
        </a:p>
      </dgm:t>
    </dgm:pt>
    <dgm:pt modelId="{A7D4D19A-325C-449E-BE80-2E6143516875}">
      <dgm:prSet phldrT="[Text]" custT="1"/>
      <dgm:spPr/>
      <dgm:t>
        <a:bodyPr/>
        <a:lstStyle/>
        <a:p>
          <a:r>
            <a:rPr lang="nb-NO" altLang="nb-NO" sz="1000" b="1" dirty="0" smtClean="0">
              <a:latin typeface="Calibri" pitchFamily="34" charset="0"/>
            </a:rPr>
            <a:t>3 Overleger</a:t>
          </a:r>
        </a:p>
        <a:p>
          <a:r>
            <a:rPr lang="nb-NO" altLang="nb-NO" sz="1000" b="1" dirty="0" smtClean="0">
              <a:latin typeface="Calibri"/>
              <a:ea typeface="Calibri"/>
              <a:cs typeface="Arial"/>
            </a:rPr>
            <a:t>4 LIS leger</a:t>
          </a:r>
          <a:endParaRPr lang="en-US" sz="1000" b="1" dirty="0"/>
        </a:p>
      </dgm:t>
    </dgm:pt>
    <dgm:pt modelId="{AB1FD046-F24B-453C-BDD4-274D56074193}" type="parTrans" cxnId="{A9C54AE5-EE97-46A4-A44A-35266B6E111B}">
      <dgm:prSet/>
      <dgm:spPr/>
      <dgm:t>
        <a:bodyPr/>
        <a:lstStyle/>
        <a:p>
          <a:endParaRPr lang="en-US"/>
        </a:p>
      </dgm:t>
    </dgm:pt>
    <dgm:pt modelId="{B75CA66B-C711-4194-A1F7-77B799445C64}" type="sibTrans" cxnId="{A9C54AE5-EE97-46A4-A44A-35266B6E111B}">
      <dgm:prSet/>
      <dgm:spPr/>
      <dgm:t>
        <a:bodyPr/>
        <a:lstStyle/>
        <a:p>
          <a:endParaRPr lang="en-US"/>
        </a:p>
      </dgm:t>
    </dgm:pt>
    <dgm:pt modelId="{4F86DE09-071B-49C1-9BEB-902021CDD3AF}">
      <dgm:prSet phldrT="[Text]" custT="1"/>
      <dgm:spPr/>
      <dgm:t>
        <a:bodyPr/>
        <a:lstStyle/>
        <a:p>
          <a:r>
            <a:rPr lang="nb-NO" altLang="nb-NO" sz="1000" b="1" dirty="0" smtClean="0">
              <a:latin typeface="Calibri" pitchFamily="34" charset="0"/>
            </a:rPr>
            <a:t>Mikrobiologi Ålesund</a:t>
          </a:r>
        </a:p>
        <a:p>
          <a:endParaRPr lang="nb-NO" altLang="nb-NO" sz="1000" b="1" dirty="0" smtClean="0">
            <a:latin typeface="Calibri" pitchFamily="34" charset="0"/>
          </a:endParaRPr>
        </a:p>
        <a:p>
          <a:r>
            <a:rPr lang="nb-NO" altLang="nb-NO" sz="1000" b="1" dirty="0" smtClean="0">
              <a:latin typeface="Calibri" pitchFamily="34" charset="0"/>
            </a:rPr>
            <a:t>Seksjonsleder</a:t>
          </a:r>
        </a:p>
        <a:p>
          <a:r>
            <a:rPr lang="nb-NO" altLang="nb-NO" sz="1000" b="1" dirty="0" smtClean="0">
              <a:latin typeface="Calibri" pitchFamily="34" charset="0"/>
            </a:rPr>
            <a:t>Lars Christian Fjørtoft</a:t>
          </a:r>
          <a:endParaRPr lang="en-US" sz="1000" b="1" dirty="0"/>
        </a:p>
      </dgm:t>
    </dgm:pt>
    <dgm:pt modelId="{9F1B21F0-3B6E-4546-AD1B-75662DF88BCD}" type="parTrans" cxnId="{B9C068DC-5C57-441F-A920-012739F6F666}">
      <dgm:prSet/>
      <dgm:spPr/>
      <dgm:t>
        <a:bodyPr/>
        <a:lstStyle/>
        <a:p>
          <a:endParaRPr lang="en-US"/>
        </a:p>
      </dgm:t>
    </dgm:pt>
    <dgm:pt modelId="{A2498C47-A36A-4494-A410-0C80D1A2BBD9}" type="sibTrans" cxnId="{B9C068DC-5C57-441F-A920-012739F6F666}">
      <dgm:prSet/>
      <dgm:spPr/>
      <dgm:t>
        <a:bodyPr/>
        <a:lstStyle/>
        <a:p>
          <a:endParaRPr lang="en-US"/>
        </a:p>
      </dgm:t>
    </dgm:pt>
    <dgm:pt modelId="{BBD018E7-50D4-47D4-9F77-48C99699038E}">
      <dgm:prSet custT="1"/>
      <dgm:spPr/>
      <dgm:t>
        <a:bodyPr/>
        <a:lstStyle/>
        <a:p>
          <a:r>
            <a:rPr lang="nb-NO" altLang="nb-NO" sz="1000" b="1" dirty="0" smtClean="0">
              <a:latin typeface="Calibri" pitchFamily="34" charset="0"/>
            </a:rPr>
            <a:t>Driftskoordinator</a:t>
          </a:r>
        </a:p>
        <a:p>
          <a:r>
            <a:rPr lang="nb-NO" altLang="nb-NO" sz="1000" b="1" dirty="0" smtClean="0">
              <a:latin typeface="Calibri" pitchFamily="34" charset="0"/>
            </a:rPr>
            <a:t>Tove Gimse</a:t>
          </a:r>
        </a:p>
      </dgm:t>
    </dgm:pt>
    <dgm:pt modelId="{4A82A0D1-0942-43E0-89A4-BDC7AA66F5E2}" type="parTrans" cxnId="{3374FA44-BC2E-4207-BA5C-D5715AA42EFA}">
      <dgm:prSet/>
      <dgm:spPr/>
      <dgm:t>
        <a:bodyPr/>
        <a:lstStyle/>
        <a:p>
          <a:endParaRPr lang="nb-NO"/>
        </a:p>
      </dgm:t>
    </dgm:pt>
    <dgm:pt modelId="{44129FAE-25AC-4A44-B0AB-E52C73A14AD8}" type="sibTrans" cxnId="{3374FA44-BC2E-4207-BA5C-D5715AA42EFA}">
      <dgm:prSet/>
      <dgm:spPr/>
      <dgm:t>
        <a:bodyPr/>
        <a:lstStyle/>
        <a:p>
          <a:endParaRPr lang="nb-NO"/>
        </a:p>
      </dgm:t>
    </dgm:pt>
    <dgm:pt modelId="{F603418C-DE94-4379-9E21-ADFDD80BC8E9}">
      <dgm:prSet custT="1"/>
      <dgm:spPr/>
      <dgm:t>
        <a:bodyPr/>
        <a:lstStyle/>
        <a:p>
          <a:r>
            <a:rPr lang="nb-NO" altLang="nb-NO" sz="1000" b="1" dirty="0" smtClean="0">
              <a:latin typeface="Calibri" pitchFamily="34" charset="0"/>
            </a:rPr>
            <a:t>Mikrobiologi Molde</a:t>
          </a:r>
        </a:p>
        <a:p>
          <a:endParaRPr lang="nb-NO" altLang="nb-NO" sz="1000" b="1" dirty="0" smtClean="0">
            <a:latin typeface="Calibri" pitchFamily="34" charset="0"/>
          </a:endParaRPr>
        </a:p>
        <a:p>
          <a:r>
            <a:rPr lang="nb-NO" altLang="nb-NO" sz="1000" b="1" dirty="0" smtClean="0">
              <a:latin typeface="Calibri" pitchFamily="34" charset="0"/>
            </a:rPr>
            <a:t>Seksjonsleder</a:t>
          </a:r>
        </a:p>
        <a:p>
          <a:r>
            <a:rPr lang="nb-NO" altLang="nb-NO" sz="1000" b="1" dirty="0" smtClean="0">
              <a:latin typeface="Calibri" pitchFamily="34" charset="0"/>
            </a:rPr>
            <a:t>Marie Aslaksen Røed</a:t>
          </a:r>
          <a:endParaRPr lang="nb-NO" sz="1000" b="1" dirty="0"/>
        </a:p>
      </dgm:t>
    </dgm:pt>
    <dgm:pt modelId="{DE94AFCB-C394-4BFA-BC15-C3DD313B3829}" type="parTrans" cxnId="{E21EFA52-60CF-453E-A2A5-ABABFE53686D}">
      <dgm:prSet/>
      <dgm:spPr/>
      <dgm:t>
        <a:bodyPr/>
        <a:lstStyle/>
        <a:p>
          <a:endParaRPr lang="nb-NO"/>
        </a:p>
      </dgm:t>
    </dgm:pt>
    <dgm:pt modelId="{72DF5681-9FE1-4FD9-91BD-FF1B9410290E}" type="sibTrans" cxnId="{E21EFA52-60CF-453E-A2A5-ABABFE53686D}">
      <dgm:prSet/>
      <dgm:spPr/>
      <dgm:t>
        <a:bodyPr/>
        <a:lstStyle/>
        <a:p>
          <a:endParaRPr lang="nb-NO"/>
        </a:p>
      </dgm:t>
    </dgm:pt>
    <dgm:pt modelId="{8B6064CE-7103-4747-83EB-BED2079B1483}">
      <dgm:prSet custT="1"/>
      <dgm:spPr/>
      <dgm:t>
        <a:bodyPr/>
        <a:lstStyle/>
        <a:p>
          <a:r>
            <a:rPr lang="nb-NO" altLang="nb-NO" sz="800" dirty="0" smtClean="0">
              <a:latin typeface="Calibri" pitchFamily="34" charset="0"/>
            </a:rPr>
            <a:t>Avdelingsråd</a:t>
          </a:r>
        </a:p>
        <a:p>
          <a:endParaRPr lang="nb-NO" sz="800" dirty="0"/>
        </a:p>
      </dgm:t>
    </dgm:pt>
    <dgm:pt modelId="{E187595E-D9E3-4818-9CBE-7DD8AD24A297}" type="parTrans" cxnId="{7BE55D29-C9D5-4F2E-AAFB-EEEFF8FA4132}">
      <dgm:prSet/>
      <dgm:spPr/>
      <dgm:t>
        <a:bodyPr/>
        <a:lstStyle/>
        <a:p>
          <a:endParaRPr lang="nb-NO"/>
        </a:p>
      </dgm:t>
    </dgm:pt>
    <dgm:pt modelId="{CA41A98E-6D4E-42B9-A2A4-56C8DE34EC76}" type="sibTrans" cxnId="{7BE55D29-C9D5-4F2E-AAFB-EEEFF8FA4132}">
      <dgm:prSet/>
      <dgm:spPr/>
      <dgm:t>
        <a:bodyPr/>
        <a:lstStyle/>
        <a:p>
          <a:endParaRPr lang="nb-NO"/>
        </a:p>
      </dgm:t>
    </dgm:pt>
    <dgm:pt modelId="{F889AC7A-E89C-4D35-A11E-34FB31454FE9}">
      <dgm:prSet custT="1"/>
      <dgm:spPr/>
      <dgm:t>
        <a:bodyPr/>
        <a:lstStyle/>
        <a:p>
          <a:r>
            <a:rPr lang="nb-NO" altLang="nb-NO" sz="1000" b="1" dirty="0" smtClean="0">
              <a:latin typeface="Calibri" pitchFamily="34" charset="0"/>
            </a:rPr>
            <a:t>Kvalitetskoordinator 50 %</a:t>
          </a:r>
        </a:p>
        <a:p>
          <a:r>
            <a:rPr lang="nb-NO" altLang="nb-NO" sz="1000" b="1" dirty="0" smtClean="0">
              <a:latin typeface="Calibri" pitchFamily="34" charset="0"/>
            </a:rPr>
            <a:t>Gørill Skrede Kyllo</a:t>
          </a:r>
        </a:p>
      </dgm:t>
    </dgm:pt>
    <dgm:pt modelId="{DC04FDEB-40AB-410F-B7F8-3BCB879539E1}" type="parTrans" cxnId="{FBEE9EB0-0625-47B0-9D7F-54359389ECBF}">
      <dgm:prSet/>
      <dgm:spPr/>
      <dgm:t>
        <a:bodyPr/>
        <a:lstStyle/>
        <a:p>
          <a:endParaRPr lang="nb-NO"/>
        </a:p>
      </dgm:t>
    </dgm:pt>
    <dgm:pt modelId="{C8689690-B6F4-44F6-B5AE-ECD0B854B9A3}" type="sibTrans" cxnId="{FBEE9EB0-0625-47B0-9D7F-54359389ECBF}">
      <dgm:prSet/>
      <dgm:spPr/>
      <dgm:t>
        <a:bodyPr/>
        <a:lstStyle/>
        <a:p>
          <a:endParaRPr lang="nb-NO"/>
        </a:p>
      </dgm:t>
    </dgm:pt>
    <dgm:pt modelId="{483F4404-96E9-4C11-BBAD-34FCD9CCF938}">
      <dgm:prSet custT="1"/>
      <dgm:spPr/>
      <dgm:t>
        <a:bodyPr/>
        <a:lstStyle/>
        <a:p>
          <a:r>
            <a:rPr lang="nb-NO" altLang="nb-NO" sz="800" dirty="0" smtClean="0">
              <a:latin typeface="Calibri" pitchFamily="34" charset="0"/>
            </a:rPr>
            <a:t>Kvalitetsråd</a:t>
          </a:r>
        </a:p>
        <a:p>
          <a:endParaRPr lang="nb-NO" sz="600" dirty="0"/>
        </a:p>
      </dgm:t>
    </dgm:pt>
    <dgm:pt modelId="{DAB75148-2172-4750-AEFE-6B5751A069F4}" type="parTrans" cxnId="{9C9984FA-3302-4DB5-86DE-A3C6891475C2}">
      <dgm:prSet/>
      <dgm:spPr/>
      <dgm:t>
        <a:bodyPr/>
        <a:lstStyle/>
        <a:p>
          <a:endParaRPr lang="nb-NO"/>
        </a:p>
      </dgm:t>
    </dgm:pt>
    <dgm:pt modelId="{01809A3B-B82E-4799-9E23-30F72CC839E9}" type="sibTrans" cxnId="{9C9984FA-3302-4DB5-86DE-A3C6891475C2}">
      <dgm:prSet/>
      <dgm:spPr/>
      <dgm:t>
        <a:bodyPr/>
        <a:lstStyle/>
        <a:p>
          <a:endParaRPr lang="nb-NO"/>
        </a:p>
      </dgm:t>
    </dgm:pt>
    <dgm:pt modelId="{9917499A-4081-450B-AB29-F6E7C8B153CB}">
      <dgm:prSet custT="1"/>
      <dgm:spPr/>
      <dgm:t>
        <a:bodyPr/>
        <a:lstStyle/>
        <a:p>
          <a:r>
            <a:rPr lang="nb-NO" altLang="nb-NO" sz="800" dirty="0" smtClean="0">
              <a:latin typeface="Calibri" pitchFamily="34" charset="0"/>
            </a:rPr>
            <a:t>Samarbeidsråd</a:t>
          </a:r>
        </a:p>
        <a:p>
          <a:endParaRPr lang="nb-NO" sz="600" dirty="0"/>
        </a:p>
      </dgm:t>
    </dgm:pt>
    <dgm:pt modelId="{E84FEFE0-7E0E-4F3B-A4AE-20C6F86627C6}" type="parTrans" cxnId="{E28B5A96-6570-4247-B2DE-086FD8F3B7CF}">
      <dgm:prSet/>
      <dgm:spPr/>
      <dgm:t>
        <a:bodyPr/>
        <a:lstStyle/>
        <a:p>
          <a:endParaRPr lang="nb-NO"/>
        </a:p>
      </dgm:t>
    </dgm:pt>
    <dgm:pt modelId="{35931383-6549-41D3-A73F-F4039F327158}" type="sibTrans" cxnId="{E28B5A96-6570-4247-B2DE-086FD8F3B7CF}">
      <dgm:prSet/>
      <dgm:spPr/>
      <dgm:t>
        <a:bodyPr/>
        <a:lstStyle/>
        <a:p>
          <a:endParaRPr lang="nb-NO"/>
        </a:p>
      </dgm:t>
    </dgm:pt>
    <dgm:pt modelId="{92DF124D-739E-4447-AC29-F82419929D89}" type="pres">
      <dgm:prSet presAssocID="{3F2527F3-8111-4476-B954-95CF38400F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019A3B0B-0F63-4FE0-9608-811E06ECA525}" type="pres">
      <dgm:prSet presAssocID="{15EACAA5-2F0D-474F-8BC9-58145C4FF609}" presName="hierRoot1" presStyleCnt="0"/>
      <dgm:spPr/>
      <dgm:t>
        <a:bodyPr/>
        <a:lstStyle/>
        <a:p>
          <a:endParaRPr lang="nb-NO"/>
        </a:p>
      </dgm:t>
    </dgm:pt>
    <dgm:pt modelId="{4DC9E6B9-0843-4920-97D1-5842FD103040}" type="pres">
      <dgm:prSet presAssocID="{15EACAA5-2F0D-474F-8BC9-58145C4FF609}" presName="composite" presStyleCnt="0"/>
      <dgm:spPr/>
      <dgm:t>
        <a:bodyPr/>
        <a:lstStyle/>
        <a:p>
          <a:endParaRPr lang="nb-NO"/>
        </a:p>
      </dgm:t>
    </dgm:pt>
    <dgm:pt modelId="{3D81BA2A-9503-4188-8F80-BD165658EABC}" type="pres">
      <dgm:prSet presAssocID="{15EACAA5-2F0D-474F-8BC9-58145C4FF609}" presName="background" presStyleLbl="node0" presStyleIdx="0" presStyleCnt="4"/>
      <dgm:spPr/>
      <dgm:t>
        <a:bodyPr/>
        <a:lstStyle/>
        <a:p>
          <a:endParaRPr lang="nb-NO"/>
        </a:p>
      </dgm:t>
    </dgm:pt>
    <dgm:pt modelId="{E90E3944-1FF2-4BF8-8751-5039E0E8D43B}" type="pres">
      <dgm:prSet presAssocID="{15EACAA5-2F0D-474F-8BC9-58145C4FF609}" presName="text" presStyleLbl="fgAcc0" presStyleIdx="0" presStyleCnt="4" custScaleX="276202" custScaleY="353648" custLinFactY="-62191" custLinFactNeighborX="-21477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E871AEC-382D-47DE-81EB-222A7B75857C}" type="pres">
      <dgm:prSet presAssocID="{15EACAA5-2F0D-474F-8BC9-58145C4FF609}" presName="hierChild2" presStyleCnt="0"/>
      <dgm:spPr/>
      <dgm:t>
        <a:bodyPr/>
        <a:lstStyle/>
        <a:p>
          <a:endParaRPr lang="nb-NO"/>
        </a:p>
      </dgm:t>
    </dgm:pt>
    <dgm:pt modelId="{DDD6F5A7-C8D6-445B-9BA7-7ABC21CD7182}" type="pres">
      <dgm:prSet presAssocID="{AB1FD046-F24B-453C-BDD4-274D56074193}" presName="Name10" presStyleLbl="parChTrans1D2" presStyleIdx="0" presStyleCnt="5"/>
      <dgm:spPr/>
      <dgm:t>
        <a:bodyPr/>
        <a:lstStyle/>
        <a:p>
          <a:endParaRPr lang="nb-NO"/>
        </a:p>
      </dgm:t>
    </dgm:pt>
    <dgm:pt modelId="{0DDAC1B4-4322-48F3-9C21-C522651AF63F}" type="pres">
      <dgm:prSet presAssocID="{A7D4D19A-325C-449E-BE80-2E6143516875}" presName="hierRoot2" presStyleCnt="0"/>
      <dgm:spPr/>
      <dgm:t>
        <a:bodyPr/>
        <a:lstStyle/>
        <a:p>
          <a:endParaRPr lang="nb-NO"/>
        </a:p>
      </dgm:t>
    </dgm:pt>
    <dgm:pt modelId="{27B78115-71F5-400F-BC09-ACD7F2D55D6E}" type="pres">
      <dgm:prSet presAssocID="{A7D4D19A-325C-449E-BE80-2E6143516875}" presName="composite2" presStyleCnt="0"/>
      <dgm:spPr/>
      <dgm:t>
        <a:bodyPr/>
        <a:lstStyle/>
        <a:p>
          <a:endParaRPr lang="nb-NO"/>
        </a:p>
      </dgm:t>
    </dgm:pt>
    <dgm:pt modelId="{89FFF260-8A2A-4BE9-BA85-AFCD6CAB4714}" type="pres">
      <dgm:prSet presAssocID="{A7D4D19A-325C-449E-BE80-2E6143516875}" presName="background2" presStyleLbl="node2" presStyleIdx="0" presStyleCnt="5"/>
      <dgm:spPr/>
      <dgm:t>
        <a:bodyPr/>
        <a:lstStyle/>
        <a:p>
          <a:endParaRPr lang="nb-NO"/>
        </a:p>
      </dgm:t>
    </dgm:pt>
    <dgm:pt modelId="{61248131-B0D7-49C9-9FDA-5052A0A06316}" type="pres">
      <dgm:prSet presAssocID="{A7D4D19A-325C-449E-BE80-2E6143516875}" presName="text2" presStyleLbl="fgAcc2" presStyleIdx="0" presStyleCnt="5" custScaleX="134189" custScaleY="121535" custLinFactX="41620" custLinFactY="-495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5C9617E-6811-49DF-819D-C444F6BD18A2}" type="pres">
      <dgm:prSet presAssocID="{A7D4D19A-325C-449E-BE80-2E6143516875}" presName="hierChild3" presStyleCnt="0"/>
      <dgm:spPr/>
      <dgm:t>
        <a:bodyPr/>
        <a:lstStyle/>
        <a:p>
          <a:endParaRPr lang="nb-NO"/>
        </a:p>
      </dgm:t>
    </dgm:pt>
    <dgm:pt modelId="{E12E2732-87E2-4DC2-870C-3C27423CE6BA}" type="pres">
      <dgm:prSet presAssocID="{DE94AFCB-C394-4BFA-BC15-C3DD313B3829}" presName="Name10" presStyleLbl="parChTrans1D2" presStyleIdx="1" presStyleCnt="5"/>
      <dgm:spPr/>
      <dgm:t>
        <a:bodyPr/>
        <a:lstStyle/>
        <a:p>
          <a:endParaRPr lang="nb-NO"/>
        </a:p>
      </dgm:t>
    </dgm:pt>
    <dgm:pt modelId="{F3B7B942-143B-4CD3-9BC0-3E0D39D300EE}" type="pres">
      <dgm:prSet presAssocID="{F603418C-DE94-4379-9E21-ADFDD80BC8E9}" presName="hierRoot2" presStyleCnt="0"/>
      <dgm:spPr/>
      <dgm:t>
        <a:bodyPr/>
        <a:lstStyle/>
        <a:p>
          <a:endParaRPr lang="nb-NO"/>
        </a:p>
      </dgm:t>
    </dgm:pt>
    <dgm:pt modelId="{2D9EF608-1977-4F6D-BD28-2C8BEFEBF12C}" type="pres">
      <dgm:prSet presAssocID="{F603418C-DE94-4379-9E21-ADFDD80BC8E9}" presName="composite2" presStyleCnt="0"/>
      <dgm:spPr/>
      <dgm:t>
        <a:bodyPr/>
        <a:lstStyle/>
        <a:p>
          <a:endParaRPr lang="nb-NO"/>
        </a:p>
      </dgm:t>
    </dgm:pt>
    <dgm:pt modelId="{9C0D5FC4-604E-4726-8FDC-864521A5659C}" type="pres">
      <dgm:prSet presAssocID="{F603418C-DE94-4379-9E21-ADFDD80BC8E9}" presName="background2" presStyleLbl="node2" presStyleIdx="1" presStyleCnt="5"/>
      <dgm:spPr/>
      <dgm:t>
        <a:bodyPr/>
        <a:lstStyle/>
        <a:p>
          <a:endParaRPr lang="nb-NO"/>
        </a:p>
      </dgm:t>
    </dgm:pt>
    <dgm:pt modelId="{5D9AA502-141B-4E85-87DD-29AEBED64620}" type="pres">
      <dgm:prSet presAssocID="{F603418C-DE94-4379-9E21-ADFDD80BC8E9}" presName="text2" presStyleLbl="fgAcc2" presStyleIdx="1" presStyleCnt="5" custScaleX="266364" custScaleY="260009" custLinFactY="22911" custLinFactNeighborX="56654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260B03C-8526-4AE6-9DFD-3E011FDC4F8E}" type="pres">
      <dgm:prSet presAssocID="{F603418C-DE94-4379-9E21-ADFDD80BC8E9}" presName="hierChild3" presStyleCnt="0"/>
      <dgm:spPr/>
      <dgm:t>
        <a:bodyPr/>
        <a:lstStyle/>
        <a:p>
          <a:endParaRPr lang="nb-NO"/>
        </a:p>
      </dgm:t>
    </dgm:pt>
    <dgm:pt modelId="{B5500A7C-E8C2-4F66-89CF-F60C8F0E00E1}" type="pres">
      <dgm:prSet presAssocID="{9F1B21F0-3B6E-4546-AD1B-75662DF88BCD}" presName="Name10" presStyleLbl="parChTrans1D2" presStyleIdx="2" presStyleCnt="5"/>
      <dgm:spPr/>
      <dgm:t>
        <a:bodyPr/>
        <a:lstStyle/>
        <a:p>
          <a:endParaRPr lang="nb-NO"/>
        </a:p>
      </dgm:t>
    </dgm:pt>
    <dgm:pt modelId="{4784FBB0-F62C-49F9-A2F6-9D134291DA48}" type="pres">
      <dgm:prSet presAssocID="{4F86DE09-071B-49C1-9BEB-902021CDD3AF}" presName="hierRoot2" presStyleCnt="0"/>
      <dgm:spPr/>
      <dgm:t>
        <a:bodyPr/>
        <a:lstStyle/>
        <a:p>
          <a:endParaRPr lang="nb-NO"/>
        </a:p>
      </dgm:t>
    </dgm:pt>
    <dgm:pt modelId="{6089AE76-B988-4EA9-9212-0D6DF554787E}" type="pres">
      <dgm:prSet presAssocID="{4F86DE09-071B-49C1-9BEB-902021CDD3AF}" presName="composite2" presStyleCnt="0"/>
      <dgm:spPr/>
      <dgm:t>
        <a:bodyPr/>
        <a:lstStyle/>
        <a:p>
          <a:endParaRPr lang="nb-NO"/>
        </a:p>
      </dgm:t>
    </dgm:pt>
    <dgm:pt modelId="{E3FAE314-63E3-4B99-A02F-58CDC653B44D}" type="pres">
      <dgm:prSet presAssocID="{4F86DE09-071B-49C1-9BEB-902021CDD3AF}" presName="background2" presStyleLbl="node2" presStyleIdx="2" presStyleCnt="5"/>
      <dgm:spPr/>
      <dgm:t>
        <a:bodyPr/>
        <a:lstStyle/>
        <a:p>
          <a:endParaRPr lang="nb-NO"/>
        </a:p>
      </dgm:t>
    </dgm:pt>
    <dgm:pt modelId="{B1895405-E62F-46F9-8AD8-3E87211C6C4D}" type="pres">
      <dgm:prSet presAssocID="{4F86DE09-071B-49C1-9BEB-902021CDD3AF}" presName="text2" presStyleLbl="fgAcc2" presStyleIdx="2" presStyleCnt="5" custScaleX="263667" custScaleY="259026" custLinFactX="4941" custLinFactY="2313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111A8B0-C64B-48CD-BC51-7B1D67A9C33E}" type="pres">
      <dgm:prSet presAssocID="{4F86DE09-071B-49C1-9BEB-902021CDD3AF}" presName="hierChild3" presStyleCnt="0"/>
      <dgm:spPr/>
      <dgm:t>
        <a:bodyPr/>
        <a:lstStyle/>
        <a:p>
          <a:endParaRPr lang="nb-NO"/>
        </a:p>
      </dgm:t>
    </dgm:pt>
    <dgm:pt modelId="{824F871C-C4C0-403E-A6FA-6186409661AE}" type="pres">
      <dgm:prSet presAssocID="{4A82A0D1-0942-43E0-89A4-BDC7AA66F5E2}" presName="Name10" presStyleLbl="parChTrans1D2" presStyleIdx="3" presStyleCnt="5"/>
      <dgm:spPr/>
      <dgm:t>
        <a:bodyPr/>
        <a:lstStyle/>
        <a:p>
          <a:endParaRPr lang="nb-NO"/>
        </a:p>
      </dgm:t>
    </dgm:pt>
    <dgm:pt modelId="{8F8069A1-E5C1-49F8-AFE3-727696AFDEA3}" type="pres">
      <dgm:prSet presAssocID="{BBD018E7-50D4-47D4-9F77-48C99699038E}" presName="hierRoot2" presStyleCnt="0"/>
      <dgm:spPr/>
      <dgm:t>
        <a:bodyPr/>
        <a:lstStyle/>
        <a:p>
          <a:endParaRPr lang="nb-NO"/>
        </a:p>
      </dgm:t>
    </dgm:pt>
    <dgm:pt modelId="{75DEAFBE-B94B-4C75-9A24-FD007F4183E1}" type="pres">
      <dgm:prSet presAssocID="{BBD018E7-50D4-47D4-9F77-48C99699038E}" presName="composite2" presStyleCnt="0"/>
      <dgm:spPr/>
      <dgm:t>
        <a:bodyPr/>
        <a:lstStyle/>
        <a:p>
          <a:endParaRPr lang="nb-NO"/>
        </a:p>
      </dgm:t>
    </dgm:pt>
    <dgm:pt modelId="{69FA6422-7508-42DE-B482-AB7CE884B4C4}" type="pres">
      <dgm:prSet presAssocID="{BBD018E7-50D4-47D4-9F77-48C99699038E}" presName="background2" presStyleLbl="node2" presStyleIdx="3" presStyleCnt="5"/>
      <dgm:spPr/>
      <dgm:t>
        <a:bodyPr/>
        <a:lstStyle/>
        <a:p>
          <a:endParaRPr lang="nb-NO"/>
        </a:p>
      </dgm:t>
    </dgm:pt>
    <dgm:pt modelId="{CEF040A9-EAFC-4A55-8C62-94FECBEA22DC}" type="pres">
      <dgm:prSet presAssocID="{BBD018E7-50D4-47D4-9F77-48C99699038E}" presName="text2" presStyleLbl="fgAcc2" presStyleIdx="3" presStyleCnt="5" custScaleX="180162" custScaleY="139820" custLinFactY="-7992" custLinFactNeighborX="-25523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BA81CE1-9EB4-41E6-B655-89E442EA15D5}" type="pres">
      <dgm:prSet presAssocID="{BBD018E7-50D4-47D4-9F77-48C99699038E}" presName="hierChild3" presStyleCnt="0"/>
      <dgm:spPr/>
      <dgm:t>
        <a:bodyPr/>
        <a:lstStyle/>
        <a:p>
          <a:endParaRPr lang="nb-NO"/>
        </a:p>
      </dgm:t>
    </dgm:pt>
    <dgm:pt modelId="{B6E6D5AA-5EBE-49A6-BB0D-9B661F0AAA55}" type="pres">
      <dgm:prSet presAssocID="{DC04FDEB-40AB-410F-B7F8-3BCB879539E1}" presName="Name10" presStyleLbl="parChTrans1D2" presStyleIdx="4" presStyleCnt="5"/>
      <dgm:spPr/>
      <dgm:t>
        <a:bodyPr/>
        <a:lstStyle/>
        <a:p>
          <a:endParaRPr lang="nb-NO"/>
        </a:p>
      </dgm:t>
    </dgm:pt>
    <dgm:pt modelId="{1868760F-7644-448C-84D6-1568C0335E45}" type="pres">
      <dgm:prSet presAssocID="{F889AC7A-E89C-4D35-A11E-34FB31454FE9}" presName="hierRoot2" presStyleCnt="0"/>
      <dgm:spPr/>
      <dgm:t>
        <a:bodyPr/>
        <a:lstStyle/>
        <a:p>
          <a:endParaRPr lang="nb-NO"/>
        </a:p>
      </dgm:t>
    </dgm:pt>
    <dgm:pt modelId="{421C35F7-B79E-406C-91B6-B43050B2E546}" type="pres">
      <dgm:prSet presAssocID="{F889AC7A-E89C-4D35-A11E-34FB31454FE9}" presName="composite2" presStyleCnt="0"/>
      <dgm:spPr/>
      <dgm:t>
        <a:bodyPr/>
        <a:lstStyle/>
        <a:p>
          <a:endParaRPr lang="nb-NO"/>
        </a:p>
      </dgm:t>
    </dgm:pt>
    <dgm:pt modelId="{FEDD28DE-57C0-4430-BAA4-8C037DB87146}" type="pres">
      <dgm:prSet presAssocID="{F889AC7A-E89C-4D35-A11E-34FB31454FE9}" presName="background2" presStyleLbl="node2" presStyleIdx="4" presStyleCnt="5"/>
      <dgm:spPr/>
      <dgm:t>
        <a:bodyPr/>
        <a:lstStyle/>
        <a:p>
          <a:endParaRPr lang="nb-NO"/>
        </a:p>
      </dgm:t>
    </dgm:pt>
    <dgm:pt modelId="{7C02A372-A111-427E-A90C-62B682CEB077}" type="pres">
      <dgm:prSet presAssocID="{F889AC7A-E89C-4D35-A11E-34FB31454FE9}" presName="text2" presStyleLbl="fgAcc2" presStyleIdx="4" presStyleCnt="5" custScaleX="235603" custScaleY="139820" custLinFactY="-7992" custLinFactNeighborX="-25371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65F7C9D-605D-41F5-9FD9-45A698B9A045}" type="pres">
      <dgm:prSet presAssocID="{F889AC7A-E89C-4D35-A11E-34FB31454FE9}" presName="hierChild3" presStyleCnt="0"/>
      <dgm:spPr/>
      <dgm:t>
        <a:bodyPr/>
        <a:lstStyle/>
        <a:p>
          <a:endParaRPr lang="nb-NO"/>
        </a:p>
      </dgm:t>
    </dgm:pt>
    <dgm:pt modelId="{F6E7FEFF-B97D-491B-A105-60C90BCA3F86}" type="pres">
      <dgm:prSet presAssocID="{8B6064CE-7103-4747-83EB-BED2079B1483}" presName="hierRoot1" presStyleCnt="0"/>
      <dgm:spPr/>
      <dgm:t>
        <a:bodyPr/>
        <a:lstStyle/>
        <a:p>
          <a:endParaRPr lang="nb-NO"/>
        </a:p>
      </dgm:t>
    </dgm:pt>
    <dgm:pt modelId="{5F08CB30-34C6-44C6-A6A4-9D80FFD75349}" type="pres">
      <dgm:prSet presAssocID="{8B6064CE-7103-4747-83EB-BED2079B1483}" presName="composite" presStyleCnt="0"/>
      <dgm:spPr/>
      <dgm:t>
        <a:bodyPr/>
        <a:lstStyle/>
        <a:p>
          <a:endParaRPr lang="nb-NO"/>
        </a:p>
      </dgm:t>
    </dgm:pt>
    <dgm:pt modelId="{A6658C58-1AB5-4F00-8749-46D1BDE1CCC8}" type="pres">
      <dgm:prSet presAssocID="{8B6064CE-7103-4747-83EB-BED2079B1483}" presName="background" presStyleLbl="node0" presStyleIdx="1" presStyleCnt="4"/>
      <dgm:spPr/>
      <dgm:t>
        <a:bodyPr/>
        <a:lstStyle/>
        <a:p>
          <a:endParaRPr lang="nb-NO"/>
        </a:p>
      </dgm:t>
    </dgm:pt>
    <dgm:pt modelId="{258AC527-F87C-44F0-8363-2E457DC32630}" type="pres">
      <dgm:prSet presAssocID="{8B6064CE-7103-4747-83EB-BED2079B1483}" presName="text" presStyleLbl="fgAcc0" presStyleIdx="1" presStyleCnt="4" custScaleX="138895" custScaleY="71005" custLinFactX="80682" custLinFactY="-100000" custLinFactNeighborX="100000" custLinFactNeighborY="-11997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0F3A77F-915A-4E4A-8E86-5F4636585532}" type="pres">
      <dgm:prSet presAssocID="{8B6064CE-7103-4747-83EB-BED2079B1483}" presName="hierChild2" presStyleCnt="0"/>
      <dgm:spPr/>
      <dgm:t>
        <a:bodyPr/>
        <a:lstStyle/>
        <a:p>
          <a:endParaRPr lang="nb-NO"/>
        </a:p>
      </dgm:t>
    </dgm:pt>
    <dgm:pt modelId="{432478AC-C8AD-4683-98D5-3F1155A1E315}" type="pres">
      <dgm:prSet presAssocID="{483F4404-96E9-4C11-BBAD-34FCD9CCF938}" presName="hierRoot1" presStyleCnt="0"/>
      <dgm:spPr/>
    </dgm:pt>
    <dgm:pt modelId="{C5EE4E75-D4D1-4176-8393-9199281CA68D}" type="pres">
      <dgm:prSet presAssocID="{483F4404-96E9-4C11-BBAD-34FCD9CCF938}" presName="composite" presStyleCnt="0"/>
      <dgm:spPr/>
    </dgm:pt>
    <dgm:pt modelId="{345B127D-9D60-4C56-998E-4CDA3462F564}" type="pres">
      <dgm:prSet presAssocID="{483F4404-96E9-4C11-BBAD-34FCD9CCF938}" presName="background" presStyleLbl="node0" presStyleIdx="2" presStyleCnt="4"/>
      <dgm:spPr/>
    </dgm:pt>
    <dgm:pt modelId="{40E58F64-450A-4058-897E-1822AF6C93C4}" type="pres">
      <dgm:prSet presAssocID="{483F4404-96E9-4C11-BBAD-34FCD9CCF938}" presName="text" presStyleLbl="fgAcc0" presStyleIdx="2" presStyleCnt="4" custScaleX="138895" custScaleY="71005" custLinFactNeighborX="19565" custLinFactNeighborY="1541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7E4B695-92AD-4D32-9157-76AFD1011452}" type="pres">
      <dgm:prSet presAssocID="{483F4404-96E9-4C11-BBAD-34FCD9CCF938}" presName="hierChild2" presStyleCnt="0"/>
      <dgm:spPr/>
    </dgm:pt>
    <dgm:pt modelId="{EC2C1112-F37F-4C0D-B898-58D0701011A1}" type="pres">
      <dgm:prSet presAssocID="{9917499A-4081-450B-AB29-F6E7C8B153CB}" presName="hierRoot1" presStyleCnt="0"/>
      <dgm:spPr/>
    </dgm:pt>
    <dgm:pt modelId="{983FAB5A-71E3-46FB-8B2F-A0FBFC72C3A0}" type="pres">
      <dgm:prSet presAssocID="{9917499A-4081-450B-AB29-F6E7C8B153CB}" presName="composite" presStyleCnt="0"/>
      <dgm:spPr/>
    </dgm:pt>
    <dgm:pt modelId="{75F1FE5B-E1C8-40C7-BD91-B5B0BA82EB56}" type="pres">
      <dgm:prSet presAssocID="{9917499A-4081-450B-AB29-F6E7C8B153CB}" presName="background" presStyleLbl="node0" presStyleIdx="3" presStyleCnt="4"/>
      <dgm:spPr/>
    </dgm:pt>
    <dgm:pt modelId="{F90202D3-AF20-4591-B310-70B21EC2BD26}" type="pres">
      <dgm:prSet presAssocID="{9917499A-4081-450B-AB29-F6E7C8B153CB}" presName="text" presStyleLbl="fgAcc0" presStyleIdx="3" presStyleCnt="4" custScaleX="138895" custScaleY="71005" custLinFactX="-41552" custLinFactY="-82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B3854E1-867C-428E-B2F0-75043E4743F7}" type="pres">
      <dgm:prSet presAssocID="{9917499A-4081-450B-AB29-F6E7C8B153CB}" presName="hierChild2" presStyleCnt="0"/>
      <dgm:spPr/>
    </dgm:pt>
  </dgm:ptLst>
  <dgm:cxnLst>
    <dgm:cxn modelId="{082625BC-3946-42B9-B3E9-FC22FD755B4F}" type="presOf" srcId="{AB1FD046-F24B-453C-BDD4-274D56074193}" destId="{DDD6F5A7-C8D6-445B-9BA7-7ABC21CD7182}" srcOrd="0" destOrd="0" presId="urn:microsoft.com/office/officeart/2005/8/layout/hierarchy1"/>
    <dgm:cxn modelId="{3374FA44-BC2E-4207-BA5C-D5715AA42EFA}" srcId="{15EACAA5-2F0D-474F-8BC9-58145C4FF609}" destId="{BBD018E7-50D4-47D4-9F77-48C99699038E}" srcOrd="3" destOrd="0" parTransId="{4A82A0D1-0942-43E0-89A4-BDC7AA66F5E2}" sibTransId="{44129FAE-25AC-4A44-B0AB-E52C73A14AD8}"/>
    <dgm:cxn modelId="{31B1042D-EE3D-4BDA-95BA-A0D2C1614851}" type="presOf" srcId="{DE94AFCB-C394-4BFA-BC15-C3DD313B3829}" destId="{E12E2732-87E2-4DC2-870C-3C27423CE6BA}" srcOrd="0" destOrd="0" presId="urn:microsoft.com/office/officeart/2005/8/layout/hierarchy1"/>
    <dgm:cxn modelId="{E28B5A96-6570-4247-B2DE-086FD8F3B7CF}" srcId="{3F2527F3-8111-4476-B954-95CF38400F9D}" destId="{9917499A-4081-450B-AB29-F6E7C8B153CB}" srcOrd="3" destOrd="0" parTransId="{E84FEFE0-7E0E-4F3B-A4AE-20C6F86627C6}" sibTransId="{35931383-6549-41D3-A73F-F4039F327158}"/>
    <dgm:cxn modelId="{B9C068DC-5C57-441F-A920-012739F6F666}" srcId="{15EACAA5-2F0D-474F-8BC9-58145C4FF609}" destId="{4F86DE09-071B-49C1-9BEB-902021CDD3AF}" srcOrd="2" destOrd="0" parTransId="{9F1B21F0-3B6E-4546-AD1B-75662DF88BCD}" sibTransId="{A2498C47-A36A-4494-A410-0C80D1A2BBD9}"/>
    <dgm:cxn modelId="{A24AB7CC-34C2-4D9C-97EB-60DEAD8C97BC}" type="presOf" srcId="{A7D4D19A-325C-449E-BE80-2E6143516875}" destId="{61248131-B0D7-49C9-9FDA-5052A0A06316}" srcOrd="0" destOrd="0" presId="urn:microsoft.com/office/officeart/2005/8/layout/hierarchy1"/>
    <dgm:cxn modelId="{31E49423-CF26-413A-8CED-1E9ECF151569}" type="presOf" srcId="{9917499A-4081-450B-AB29-F6E7C8B153CB}" destId="{F90202D3-AF20-4591-B310-70B21EC2BD26}" srcOrd="0" destOrd="0" presId="urn:microsoft.com/office/officeart/2005/8/layout/hierarchy1"/>
    <dgm:cxn modelId="{E21EFA52-60CF-453E-A2A5-ABABFE53686D}" srcId="{15EACAA5-2F0D-474F-8BC9-58145C4FF609}" destId="{F603418C-DE94-4379-9E21-ADFDD80BC8E9}" srcOrd="1" destOrd="0" parTransId="{DE94AFCB-C394-4BFA-BC15-C3DD313B3829}" sibTransId="{72DF5681-9FE1-4FD9-91BD-FF1B9410290E}"/>
    <dgm:cxn modelId="{F1BCF266-EF8C-4395-8799-A4F148DB046B}" type="presOf" srcId="{BBD018E7-50D4-47D4-9F77-48C99699038E}" destId="{CEF040A9-EAFC-4A55-8C62-94FECBEA22DC}" srcOrd="0" destOrd="0" presId="urn:microsoft.com/office/officeart/2005/8/layout/hierarchy1"/>
    <dgm:cxn modelId="{A9C54AE5-EE97-46A4-A44A-35266B6E111B}" srcId="{15EACAA5-2F0D-474F-8BC9-58145C4FF609}" destId="{A7D4D19A-325C-449E-BE80-2E6143516875}" srcOrd="0" destOrd="0" parTransId="{AB1FD046-F24B-453C-BDD4-274D56074193}" sibTransId="{B75CA66B-C711-4194-A1F7-77B799445C64}"/>
    <dgm:cxn modelId="{F7281C98-F9C1-4292-A78B-95D5771358A9}" type="presOf" srcId="{483F4404-96E9-4C11-BBAD-34FCD9CCF938}" destId="{40E58F64-450A-4058-897E-1822AF6C93C4}" srcOrd="0" destOrd="0" presId="urn:microsoft.com/office/officeart/2005/8/layout/hierarchy1"/>
    <dgm:cxn modelId="{9FA06C60-99AF-4A12-9C16-3CCB61B33623}" type="presOf" srcId="{3F2527F3-8111-4476-B954-95CF38400F9D}" destId="{92DF124D-739E-4447-AC29-F82419929D89}" srcOrd="0" destOrd="0" presId="urn:microsoft.com/office/officeart/2005/8/layout/hierarchy1"/>
    <dgm:cxn modelId="{61050152-9EB2-440B-888C-1B33124DC42A}" type="presOf" srcId="{15EACAA5-2F0D-474F-8BC9-58145C4FF609}" destId="{E90E3944-1FF2-4BF8-8751-5039E0E8D43B}" srcOrd="0" destOrd="0" presId="urn:microsoft.com/office/officeart/2005/8/layout/hierarchy1"/>
    <dgm:cxn modelId="{AB8C0869-711E-4837-B46C-A6F26277AA34}" type="presOf" srcId="{4F86DE09-071B-49C1-9BEB-902021CDD3AF}" destId="{B1895405-E62F-46F9-8AD8-3E87211C6C4D}" srcOrd="0" destOrd="0" presId="urn:microsoft.com/office/officeart/2005/8/layout/hierarchy1"/>
    <dgm:cxn modelId="{FBEE9EB0-0625-47B0-9D7F-54359389ECBF}" srcId="{15EACAA5-2F0D-474F-8BC9-58145C4FF609}" destId="{F889AC7A-E89C-4D35-A11E-34FB31454FE9}" srcOrd="4" destOrd="0" parTransId="{DC04FDEB-40AB-410F-B7F8-3BCB879539E1}" sibTransId="{C8689690-B6F4-44F6-B5AE-ECD0B854B9A3}"/>
    <dgm:cxn modelId="{97DEE333-01DA-4D70-8D22-0FAAC297EEEC}" type="presOf" srcId="{DC04FDEB-40AB-410F-B7F8-3BCB879539E1}" destId="{B6E6D5AA-5EBE-49A6-BB0D-9B661F0AAA55}" srcOrd="0" destOrd="0" presId="urn:microsoft.com/office/officeart/2005/8/layout/hierarchy1"/>
    <dgm:cxn modelId="{281BBBAE-A34D-425B-9238-EE2E56CA3C97}" srcId="{3F2527F3-8111-4476-B954-95CF38400F9D}" destId="{15EACAA5-2F0D-474F-8BC9-58145C4FF609}" srcOrd="0" destOrd="0" parTransId="{48082002-43B5-4325-9B7A-8A7A20F22D06}" sibTransId="{AF1507F1-BFCE-49E2-8AF1-98BD834CCBD1}"/>
    <dgm:cxn modelId="{EB543E5A-088D-4AC2-B895-549CEF202D16}" type="presOf" srcId="{F603418C-DE94-4379-9E21-ADFDD80BC8E9}" destId="{5D9AA502-141B-4E85-87DD-29AEBED64620}" srcOrd="0" destOrd="0" presId="urn:microsoft.com/office/officeart/2005/8/layout/hierarchy1"/>
    <dgm:cxn modelId="{9C9984FA-3302-4DB5-86DE-A3C6891475C2}" srcId="{3F2527F3-8111-4476-B954-95CF38400F9D}" destId="{483F4404-96E9-4C11-BBAD-34FCD9CCF938}" srcOrd="2" destOrd="0" parTransId="{DAB75148-2172-4750-AEFE-6B5751A069F4}" sibTransId="{01809A3B-B82E-4799-9E23-30F72CC839E9}"/>
    <dgm:cxn modelId="{F8F0FE28-E37A-4DAF-9554-44BD537F7098}" type="presOf" srcId="{4A82A0D1-0942-43E0-89A4-BDC7AA66F5E2}" destId="{824F871C-C4C0-403E-A6FA-6186409661AE}" srcOrd="0" destOrd="0" presId="urn:microsoft.com/office/officeart/2005/8/layout/hierarchy1"/>
    <dgm:cxn modelId="{7BE55D29-C9D5-4F2E-AAFB-EEEFF8FA4132}" srcId="{3F2527F3-8111-4476-B954-95CF38400F9D}" destId="{8B6064CE-7103-4747-83EB-BED2079B1483}" srcOrd="1" destOrd="0" parTransId="{E187595E-D9E3-4818-9CBE-7DD8AD24A297}" sibTransId="{CA41A98E-6D4E-42B9-A2A4-56C8DE34EC76}"/>
    <dgm:cxn modelId="{DC993439-3F2E-4DE4-AC99-B4D6A0D2D188}" type="presOf" srcId="{F889AC7A-E89C-4D35-A11E-34FB31454FE9}" destId="{7C02A372-A111-427E-A90C-62B682CEB077}" srcOrd="0" destOrd="0" presId="urn:microsoft.com/office/officeart/2005/8/layout/hierarchy1"/>
    <dgm:cxn modelId="{1A75008F-2821-4938-901F-F68361FC5369}" type="presOf" srcId="{8B6064CE-7103-4747-83EB-BED2079B1483}" destId="{258AC527-F87C-44F0-8363-2E457DC32630}" srcOrd="0" destOrd="0" presId="urn:microsoft.com/office/officeart/2005/8/layout/hierarchy1"/>
    <dgm:cxn modelId="{3704303F-8813-4D52-826E-ADFA22685D75}" type="presOf" srcId="{9F1B21F0-3B6E-4546-AD1B-75662DF88BCD}" destId="{B5500A7C-E8C2-4F66-89CF-F60C8F0E00E1}" srcOrd="0" destOrd="0" presId="urn:microsoft.com/office/officeart/2005/8/layout/hierarchy1"/>
    <dgm:cxn modelId="{53A41FF0-0E81-44CF-A85D-54286945D542}" type="presParOf" srcId="{92DF124D-739E-4447-AC29-F82419929D89}" destId="{019A3B0B-0F63-4FE0-9608-811E06ECA525}" srcOrd="0" destOrd="0" presId="urn:microsoft.com/office/officeart/2005/8/layout/hierarchy1"/>
    <dgm:cxn modelId="{3F00725E-445F-471C-9B1C-8AA3B8577BC6}" type="presParOf" srcId="{019A3B0B-0F63-4FE0-9608-811E06ECA525}" destId="{4DC9E6B9-0843-4920-97D1-5842FD103040}" srcOrd="0" destOrd="0" presId="urn:microsoft.com/office/officeart/2005/8/layout/hierarchy1"/>
    <dgm:cxn modelId="{D0B628C4-0137-4D6D-A11C-EA8C3934738B}" type="presParOf" srcId="{4DC9E6B9-0843-4920-97D1-5842FD103040}" destId="{3D81BA2A-9503-4188-8F80-BD165658EABC}" srcOrd="0" destOrd="0" presId="urn:microsoft.com/office/officeart/2005/8/layout/hierarchy1"/>
    <dgm:cxn modelId="{DC6AB914-A866-4581-A908-AE549847CB9D}" type="presParOf" srcId="{4DC9E6B9-0843-4920-97D1-5842FD103040}" destId="{E90E3944-1FF2-4BF8-8751-5039E0E8D43B}" srcOrd="1" destOrd="0" presId="urn:microsoft.com/office/officeart/2005/8/layout/hierarchy1"/>
    <dgm:cxn modelId="{AB3766D3-9856-454E-AD5C-3E66646A6149}" type="presParOf" srcId="{019A3B0B-0F63-4FE0-9608-811E06ECA525}" destId="{8E871AEC-382D-47DE-81EB-222A7B75857C}" srcOrd="1" destOrd="0" presId="urn:microsoft.com/office/officeart/2005/8/layout/hierarchy1"/>
    <dgm:cxn modelId="{085A31AA-4C25-4CE5-B21A-F1CF6C0EDF81}" type="presParOf" srcId="{8E871AEC-382D-47DE-81EB-222A7B75857C}" destId="{DDD6F5A7-C8D6-445B-9BA7-7ABC21CD7182}" srcOrd="0" destOrd="0" presId="urn:microsoft.com/office/officeart/2005/8/layout/hierarchy1"/>
    <dgm:cxn modelId="{C6E3CCA6-F3BA-48B0-900E-0486B9089C29}" type="presParOf" srcId="{8E871AEC-382D-47DE-81EB-222A7B75857C}" destId="{0DDAC1B4-4322-48F3-9C21-C522651AF63F}" srcOrd="1" destOrd="0" presId="urn:microsoft.com/office/officeart/2005/8/layout/hierarchy1"/>
    <dgm:cxn modelId="{0AA11B5E-2629-471F-A8CB-DE94B87DC704}" type="presParOf" srcId="{0DDAC1B4-4322-48F3-9C21-C522651AF63F}" destId="{27B78115-71F5-400F-BC09-ACD7F2D55D6E}" srcOrd="0" destOrd="0" presId="urn:microsoft.com/office/officeart/2005/8/layout/hierarchy1"/>
    <dgm:cxn modelId="{F2D2D501-2E7E-4DA4-9F8D-C0EF392F11C9}" type="presParOf" srcId="{27B78115-71F5-400F-BC09-ACD7F2D55D6E}" destId="{89FFF260-8A2A-4BE9-BA85-AFCD6CAB4714}" srcOrd="0" destOrd="0" presId="urn:microsoft.com/office/officeart/2005/8/layout/hierarchy1"/>
    <dgm:cxn modelId="{1E2AC579-EEEF-4308-B5EF-BC190063F833}" type="presParOf" srcId="{27B78115-71F5-400F-BC09-ACD7F2D55D6E}" destId="{61248131-B0D7-49C9-9FDA-5052A0A06316}" srcOrd="1" destOrd="0" presId="urn:microsoft.com/office/officeart/2005/8/layout/hierarchy1"/>
    <dgm:cxn modelId="{641D8836-76F4-4B16-99B3-3A0998280B13}" type="presParOf" srcId="{0DDAC1B4-4322-48F3-9C21-C522651AF63F}" destId="{45C9617E-6811-49DF-819D-C444F6BD18A2}" srcOrd="1" destOrd="0" presId="urn:microsoft.com/office/officeart/2005/8/layout/hierarchy1"/>
    <dgm:cxn modelId="{D2E6C293-7E3C-4962-9F92-96E26668ACD4}" type="presParOf" srcId="{8E871AEC-382D-47DE-81EB-222A7B75857C}" destId="{E12E2732-87E2-4DC2-870C-3C27423CE6BA}" srcOrd="2" destOrd="0" presId="urn:microsoft.com/office/officeart/2005/8/layout/hierarchy1"/>
    <dgm:cxn modelId="{F2D7F602-78AD-4EC5-89B4-FCD0699F7AE3}" type="presParOf" srcId="{8E871AEC-382D-47DE-81EB-222A7B75857C}" destId="{F3B7B942-143B-4CD3-9BC0-3E0D39D300EE}" srcOrd="3" destOrd="0" presId="urn:microsoft.com/office/officeart/2005/8/layout/hierarchy1"/>
    <dgm:cxn modelId="{2673916F-DDD5-4F4C-A1A8-DD57A3F79088}" type="presParOf" srcId="{F3B7B942-143B-4CD3-9BC0-3E0D39D300EE}" destId="{2D9EF608-1977-4F6D-BD28-2C8BEFEBF12C}" srcOrd="0" destOrd="0" presId="urn:microsoft.com/office/officeart/2005/8/layout/hierarchy1"/>
    <dgm:cxn modelId="{01E30861-912B-459E-BB07-4A58093E0755}" type="presParOf" srcId="{2D9EF608-1977-4F6D-BD28-2C8BEFEBF12C}" destId="{9C0D5FC4-604E-4726-8FDC-864521A5659C}" srcOrd="0" destOrd="0" presId="urn:microsoft.com/office/officeart/2005/8/layout/hierarchy1"/>
    <dgm:cxn modelId="{16A9CA4A-E6F3-480E-8FAF-F4AE522E8D8C}" type="presParOf" srcId="{2D9EF608-1977-4F6D-BD28-2C8BEFEBF12C}" destId="{5D9AA502-141B-4E85-87DD-29AEBED64620}" srcOrd="1" destOrd="0" presId="urn:microsoft.com/office/officeart/2005/8/layout/hierarchy1"/>
    <dgm:cxn modelId="{FB8DFA3D-8C6E-4BA5-A2F9-1FF93A80F06C}" type="presParOf" srcId="{F3B7B942-143B-4CD3-9BC0-3E0D39D300EE}" destId="{3260B03C-8526-4AE6-9DFD-3E011FDC4F8E}" srcOrd="1" destOrd="0" presId="urn:microsoft.com/office/officeart/2005/8/layout/hierarchy1"/>
    <dgm:cxn modelId="{E77DF46F-7BA9-4FE5-B863-35B4F51875FF}" type="presParOf" srcId="{8E871AEC-382D-47DE-81EB-222A7B75857C}" destId="{B5500A7C-E8C2-4F66-89CF-F60C8F0E00E1}" srcOrd="4" destOrd="0" presId="urn:microsoft.com/office/officeart/2005/8/layout/hierarchy1"/>
    <dgm:cxn modelId="{9E83DF2E-2FD1-4650-A9EA-5AEF9DD60153}" type="presParOf" srcId="{8E871AEC-382D-47DE-81EB-222A7B75857C}" destId="{4784FBB0-F62C-49F9-A2F6-9D134291DA48}" srcOrd="5" destOrd="0" presId="urn:microsoft.com/office/officeart/2005/8/layout/hierarchy1"/>
    <dgm:cxn modelId="{371F8657-5180-49E3-A319-D9C52B1598C0}" type="presParOf" srcId="{4784FBB0-F62C-49F9-A2F6-9D134291DA48}" destId="{6089AE76-B988-4EA9-9212-0D6DF554787E}" srcOrd="0" destOrd="0" presId="urn:microsoft.com/office/officeart/2005/8/layout/hierarchy1"/>
    <dgm:cxn modelId="{D7A165E9-F45F-4F0A-AE8D-49644FB81F17}" type="presParOf" srcId="{6089AE76-B988-4EA9-9212-0D6DF554787E}" destId="{E3FAE314-63E3-4B99-A02F-58CDC653B44D}" srcOrd="0" destOrd="0" presId="urn:microsoft.com/office/officeart/2005/8/layout/hierarchy1"/>
    <dgm:cxn modelId="{9818E017-E2CA-4257-867D-5B7D4A6D8993}" type="presParOf" srcId="{6089AE76-B988-4EA9-9212-0D6DF554787E}" destId="{B1895405-E62F-46F9-8AD8-3E87211C6C4D}" srcOrd="1" destOrd="0" presId="urn:microsoft.com/office/officeart/2005/8/layout/hierarchy1"/>
    <dgm:cxn modelId="{B5299664-DA78-4B5F-95B3-B045FF2D762E}" type="presParOf" srcId="{4784FBB0-F62C-49F9-A2F6-9D134291DA48}" destId="{C111A8B0-C64B-48CD-BC51-7B1D67A9C33E}" srcOrd="1" destOrd="0" presId="urn:microsoft.com/office/officeart/2005/8/layout/hierarchy1"/>
    <dgm:cxn modelId="{80DBBE02-35C7-4E55-93AA-596FEB15B3EA}" type="presParOf" srcId="{8E871AEC-382D-47DE-81EB-222A7B75857C}" destId="{824F871C-C4C0-403E-A6FA-6186409661AE}" srcOrd="6" destOrd="0" presId="urn:microsoft.com/office/officeart/2005/8/layout/hierarchy1"/>
    <dgm:cxn modelId="{F45C62F1-AF11-4105-AD42-62E3F0E4069F}" type="presParOf" srcId="{8E871AEC-382D-47DE-81EB-222A7B75857C}" destId="{8F8069A1-E5C1-49F8-AFE3-727696AFDEA3}" srcOrd="7" destOrd="0" presId="urn:microsoft.com/office/officeart/2005/8/layout/hierarchy1"/>
    <dgm:cxn modelId="{624624AF-7E4F-4A46-BD37-902F85282042}" type="presParOf" srcId="{8F8069A1-E5C1-49F8-AFE3-727696AFDEA3}" destId="{75DEAFBE-B94B-4C75-9A24-FD007F4183E1}" srcOrd="0" destOrd="0" presId="urn:microsoft.com/office/officeart/2005/8/layout/hierarchy1"/>
    <dgm:cxn modelId="{E82EF213-A42D-4D9E-8949-8442ED7D6B34}" type="presParOf" srcId="{75DEAFBE-B94B-4C75-9A24-FD007F4183E1}" destId="{69FA6422-7508-42DE-B482-AB7CE884B4C4}" srcOrd="0" destOrd="0" presId="urn:microsoft.com/office/officeart/2005/8/layout/hierarchy1"/>
    <dgm:cxn modelId="{8F0CCD9D-E860-4A51-8D0B-1C99D3582EB4}" type="presParOf" srcId="{75DEAFBE-B94B-4C75-9A24-FD007F4183E1}" destId="{CEF040A9-EAFC-4A55-8C62-94FECBEA22DC}" srcOrd="1" destOrd="0" presId="urn:microsoft.com/office/officeart/2005/8/layout/hierarchy1"/>
    <dgm:cxn modelId="{DE76DAD1-D091-4B47-B299-DB8D0ECF651F}" type="presParOf" srcId="{8F8069A1-E5C1-49F8-AFE3-727696AFDEA3}" destId="{FBA81CE1-9EB4-41E6-B655-89E442EA15D5}" srcOrd="1" destOrd="0" presId="urn:microsoft.com/office/officeart/2005/8/layout/hierarchy1"/>
    <dgm:cxn modelId="{229BD4DD-DF81-410F-B21C-C557667C8A63}" type="presParOf" srcId="{8E871AEC-382D-47DE-81EB-222A7B75857C}" destId="{B6E6D5AA-5EBE-49A6-BB0D-9B661F0AAA55}" srcOrd="8" destOrd="0" presId="urn:microsoft.com/office/officeart/2005/8/layout/hierarchy1"/>
    <dgm:cxn modelId="{6FCBF31C-E6AA-4AD3-9002-0D6125421DE5}" type="presParOf" srcId="{8E871AEC-382D-47DE-81EB-222A7B75857C}" destId="{1868760F-7644-448C-84D6-1568C0335E45}" srcOrd="9" destOrd="0" presId="urn:microsoft.com/office/officeart/2005/8/layout/hierarchy1"/>
    <dgm:cxn modelId="{5E7B3228-F84A-405E-AD0C-899725167C6C}" type="presParOf" srcId="{1868760F-7644-448C-84D6-1568C0335E45}" destId="{421C35F7-B79E-406C-91B6-B43050B2E546}" srcOrd="0" destOrd="0" presId="urn:microsoft.com/office/officeart/2005/8/layout/hierarchy1"/>
    <dgm:cxn modelId="{B9A43267-FA40-4DA2-922B-7DD50E4C9DCC}" type="presParOf" srcId="{421C35F7-B79E-406C-91B6-B43050B2E546}" destId="{FEDD28DE-57C0-4430-BAA4-8C037DB87146}" srcOrd="0" destOrd="0" presId="urn:microsoft.com/office/officeart/2005/8/layout/hierarchy1"/>
    <dgm:cxn modelId="{B1FE4C4B-9DC7-436F-B3E2-ABE669059213}" type="presParOf" srcId="{421C35F7-B79E-406C-91B6-B43050B2E546}" destId="{7C02A372-A111-427E-A90C-62B682CEB077}" srcOrd="1" destOrd="0" presId="urn:microsoft.com/office/officeart/2005/8/layout/hierarchy1"/>
    <dgm:cxn modelId="{C01924A9-2E37-4E7A-8CEA-BAC66EDC4A02}" type="presParOf" srcId="{1868760F-7644-448C-84D6-1568C0335E45}" destId="{C65F7C9D-605D-41F5-9FD9-45A698B9A045}" srcOrd="1" destOrd="0" presId="urn:microsoft.com/office/officeart/2005/8/layout/hierarchy1"/>
    <dgm:cxn modelId="{0423D74A-50AD-475B-9D3E-7FF21C896E78}" type="presParOf" srcId="{92DF124D-739E-4447-AC29-F82419929D89}" destId="{F6E7FEFF-B97D-491B-A105-60C90BCA3F86}" srcOrd="1" destOrd="0" presId="urn:microsoft.com/office/officeart/2005/8/layout/hierarchy1"/>
    <dgm:cxn modelId="{A888074D-0950-4AFB-9270-ECC8B7B953BD}" type="presParOf" srcId="{F6E7FEFF-B97D-491B-A105-60C90BCA3F86}" destId="{5F08CB30-34C6-44C6-A6A4-9D80FFD75349}" srcOrd="0" destOrd="0" presId="urn:microsoft.com/office/officeart/2005/8/layout/hierarchy1"/>
    <dgm:cxn modelId="{0FF238BA-11B4-485E-9DF7-54497E2EA3FD}" type="presParOf" srcId="{5F08CB30-34C6-44C6-A6A4-9D80FFD75349}" destId="{A6658C58-1AB5-4F00-8749-46D1BDE1CCC8}" srcOrd="0" destOrd="0" presId="urn:microsoft.com/office/officeart/2005/8/layout/hierarchy1"/>
    <dgm:cxn modelId="{7297F66C-F13F-4ACE-924F-79DA932FECC2}" type="presParOf" srcId="{5F08CB30-34C6-44C6-A6A4-9D80FFD75349}" destId="{258AC527-F87C-44F0-8363-2E457DC32630}" srcOrd="1" destOrd="0" presId="urn:microsoft.com/office/officeart/2005/8/layout/hierarchy1"/>
    <dgm:cxn modelId="{D5D3AB77-5346-4A73-8BB3-CF2B615217B4}" type="presParOf" srcId="{F6E7FEFF-B97D-491B-A105-60C90BCA3F86}" destId="{60F3A77F-915A-4E4A-8E86-5F4636585532}" srcOrd="1" destOrd="0" presId="urn:microsoft.com/office/officeart/2005/8/layout/hierarchy1"/>
    <dgm:cxn modelId="{FE66341B-AB31-4B2E-8486-2478E88819AE}" type="presParOf" srcId="{92DF124D-739E-4447-AC29-F82419929D89}" destId="{432478AC-C8AD-4683-98D5-3F1155A1E315}" srcOrd="2" destOrd="0" presId="urn:microsoft.com/office/officeart/2005/8/layout/hierarchy1"/>
    <dgm:cxn modelId="{35EBE5A7-0353-46B4-8DE4-273B1F441814}" type="presParOf" srcId="{432478AC-C8AD-4683-98D5-3F1155A1E315}" destId="{C5EE4E75-D4D1-4176-8393-9199281CA68D}" srcOrd="0" destOrd="0" presId="urn:microsoft.com/office/officeart/2005/8/layout/hierarchy1"/>
    <dgm:cxn modelId="{673B2785-5CC8-4A2F-A1D1-6374D27930BA}" type="presParOf" srcId="{C5EE4E75-D4D1-4176-8393-9199281CA68D}" destId="{345B127D-9D60-4C56-998E-4CDA3462F564}" srcOrd="0" destOrd="0" presId="urn:microsoft.com/office/officeart/2005/8/layout/hierarchy1"/>
    <dgm:cxn modelId="{EC96737C-0E20-478D-B338-97E8BC5A4A5A}" type="presParOf" srcId="{C5EE4E75-D4D1-4176-8393-9199281CA68D}" destId="{40E58F64-450A-4058-897E-1822AF6C93C4}" srcOrd="1" destOrd="0" presId="urn:microsoft.com/office/officeart/2005/8/layout/hierarchy1"/>
    <dgm:cxn modelId="{1AB0EF72-7E92-4975-AD07-E03379751D74}" type="presParOf" srcId="{432478AC-C8AD-4683-98D5-3F1155A1E315}" destId="{57E4B695-92AD-4D32-9157-76AFD1011452}" srcOrd="1" destOrd="0" presId="urn:microsoft.com/office/officeart/2005/8/layout/hierarchy1"/>
    <dgm:cxn modelId="{DA62E0AB-77ED-40EA-AAEB-4454F4CB6840}" type="presParOf" srcId="{92DF124D-739E-4447-AC29-F82419929D89}" destId="{EC2C1112-F37F-4C0D-B898-58D0701011A1}" srcOrd="3" destOrd="0" presId="urn:microsoft.com/office/officeart/2005/8/layout/hierarchy1"/>
    <dgm:cxn modelId="{72648F8F-D5E5-48B5-9EC3-CA3BB935DB6C}" type="presParOf" srcId="{EC2C1112-F37F-4C0D-B898-58D0701011A1}" destId="{983FAB5A-71E3-46FB-8B2F-A0FBFC72C3A0}" srcOrd="0" destOrd="0" presId="urn:microsoft.com/office/officeart/2005/8/layout/hierarchy1"/>
    <dgm:cxn modelId="{34AF3E31-3325-4C9E-9D58-FA8D249371F5}" type="presParOf" srcId="{983FAB5A-71E3-46FB-8B2F-A0FBFC72C3A0}" destId="{75F1FE5B-E1C8-40C7-BD91-B5B0BA82EB56}" srcOrd="0" destOrd="0" presId="urn:microsoft.com/office/officeart/2005/8/layout/hierarchy1"/>
    <dgm:cxn modelId="{5E9CE621-888D-49BD-B1E5-A0F808CDE766}" type="presParOf" srcId="{983FAB5A-71E3-46FB-8B2F-A0FBFC72C3A0}" destId="{F90202D3-AF20-4591-B310-70B21EC2BD26}" srcOrd="1" destOrd="0" presId="urn:microsoft.com/office/officeart/2005/8/layout/hierarchy1"/>
    <dgm:cxn modelId="{41EB913A-073D-4C8B-B484-7B5B27313009}" type="presParOf" srcId="{EC2C1112-F37F-4C0D-B898-58D0701011A1}" destId="{DB3854E1-867C-428E-B2F0-75043E4743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6D5AA-5EBE-49A6-BB0D-9B661F0AAA55}">
      <dsp:nvSpPr>
        <dsp:cNvPr id="0" name=""/>
        <dsp:cNvSpPr/>
      </dsp:nvSpPr>
      <dsp:spPr>
        <a:xfrm>
          <a:off x="3564466" y="2219745"/>
          <a:ext cx="2926011" cy="401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44"/>
              </a:lnTo>
              <a:lnTo>
                <a:pt x="2926011" y="342944"/>
              </a:lnTo>
              <a:lnTo>
                <a:pt x="2926011" y="40152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F871C-C4C0-403E-A6FA-6186409661AE}">
      <dsp:nvSpPr>
        <dsp:cNvPr id="0" name=""/>
        <dsp:cNvSpPr/>
      </dsp:nvSpPr>
      <dsp:spPr>
        <a:xfrm>
          <a:off x="3564466" y="2219745"/>
          <a:ext cx="1470050" cy="401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44"/>
              </a:lnTo>
              <a:lnTo>
                <a:pt x="1470050" y="342944"/>
              </a:lnTo>
              <a:lnTo>
                <a:pt x="1470050" y="40152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00A7C-E8C2-4F66-89CF-F60C8F0E00E1}">
      <dsp:nvSpPr>
        <dsp:cNvPr id="0" name=""/>
        <dsp:cNvSpPr/>
      </dsp:nvSpPr>
      <dsp:spPr>
        <a:xfrm>
          <a:off x="3564466" y="2219745"/>
          <a:ext cx="751273" cy="1329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0966"/>
              </a:lnTo>
              <a:lnTo>
                <a:pt x="751273" y="1270966"/>
              </a:lnTo>
              <a:lnTo>
                <a:pt x="751273" y="1329544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E2732-87E2-4DC2-870C-3C27423CE6BA}">
      <dsp:nvSpPr>
        <dsp:cNvPr id="0" name=""/>
        <dsp:cNvSpPr/>
      </dsp:nvSpPr>
      <dsp:spPr>
        <a:xfrm>
          <a:off x="2194145" y="2219745"/>
          <a:ext cx="1370320" cy="1328652"/>
        </a:xfrm>
        <a:custGeom>
          <a:avLst/>
          <a:gdLst/>
          <a:ahLst/>
          <a:cxnLst/>
          <a:rect l="0" t="0" r="0" b="0"/>
          <a:pathLst>
            <a:path>
              <a:moveTo>
                <a:pt x="1370320" y="0"/>
              </a:moveTo>
              <a:lnTo>
                <a:pt x="1370320" y="1270075"/>
              </a:lnTo>
              <a:lnTo>
                <a:pt x="0" y="1270075"/>
              </a:lnTo>
              <a:lnTo>
                <a:pt x="0" y="132865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6F5A7-C8D6-445B-9BA7-7ABC21CD7182}">
      <dsp:nvSpPr>
        <dsp:cNvPr id="0" name=""/>
        <dsp:cNvSpPr/>
      </dsp:nvSpPr>
      <dsp:spPr>
        <a:xfrm>
          <a:off x="1324497" y="2219745"/>
          <a:ext cx="2239968" cy="413728"/>
        </a:xfrm>
        <a:custGeom>
          <a:avLst/>
          <a:gdLst/>
          <a:ahLst/>
          <a:cxnLst/>
          <a:rect l="0" t="0" r="0" b="0"/>
          <a:pathLst>
            <a:path>
              <a:moveTo>
                <a:pt x="2239968" y="0"/>
              </a:moveTo>
              <a:lnTo>
                <a:pt x="2239968" y="355150"/>
              </a:lnTo>
              <a:lnTo>
                <a:pt x="0" y="355150"/>
              </a:lnTo>
              <a:lnTo>
                <a:pt x="0" y="413728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1BA2A-9503-4188-8F80-BD165658EABC}">
      <dsp:nvSpPr>
        <dsp:cNvPr id="0" name=""/>
        <dsp:cNvSpPr/>
      </dsp:nvSpPr>
      <dsp:spPr>
        <a:xfrm>
          <a:off x="2691224" y="799763"/>
          <a:ext cx="1746483" cy="14199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0E3944-1FF2-4BF8-8751-5039E0E8D43B}">
      <dsp:nvSpPr>
        <dsp:cNvPr id="0" name=""/>
        <dsp:cNvSpPr/>
      </dsp:nvSpPr>
      <dsp:spPr>
        <a:xfrm>
          <a:off x="2761482" y="866509"/>
          <a:ext cx="1746483" cy="1419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cap="none" spc="0" dirty="0" smtClean="0">
              <a:ln w="0"/>
              <a:effectLst/>
              <a:latin typeface="Calibri"/>
              <a:ea typeface="Calibri"/>
              <a:cs typeface="Arial"/>
            </a:rPr>
            <a:t>Avdelingssjef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cap="none" spc="0" dirty="0" smtClean="0">
              <a:ln w="0"/>
              <a:effectLst/>
              <a:latin typeface="Calibri"/>
              <a:ea typeface="Calibri"/>
              <a:cs typeface="Arial"/>
            </a:rPr>
            <a:t>Marie Aslaksen Røed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000" b="1" kern="1200" cap="none" spc="0" dirty="0" smtClean="0">
            <a:ln w="0"/>
            <a:effectLst/>
            <a:latin typeface="Calibri"/>
            <a:ea typeface="Calibri"/>
            <a:cs typeface="Arial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cap="none" spc="0" dirty="0" smtClean="0">
              <a:ln w="0"/>
              <a:effectLst/>
              <a:latin typeface="Calibri"/>
              <a:ea typeface="Calibri"/>
              <a:cs typeface="Arial"/>
            </a:rPr>
            <a:t>Medisinsk faglig rådgiver</a:t>
          </a:r>
          <a:endParaRPr lang="nb-NO" sz="1000" b="1" kern="1200" cap="none" spc="0" dirty="0" smtClean="0">
            <a:ln w="0"/>
            <a:effectLst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cap="none" spc="0" dirty="0" smtClean="0">
              <a:ln w="0"/>
              <a:effectLst/>
              <a:latin typeface="Calibri"/>
              <a:ea typeface="Calibri"/>
              <a:cs typeface="Arial"/>
            </a:rPr>
            <a:t>Fabian Åhrberg</a:t>
          </a:r>
          <a:endParaRPr lang="en-US" sz="1000" b="1" kern="1200" cap="none" spc="0" dirty="0">
            <a:ln w="0"/>
            <a:effectLst/>
          </a:endParaRPr>
        </a:p>
      </dsp:txBody>
      <dsp:txXfrm>
        <a:off x="2803072" y="908099"/>
        <a:ext cx="1663303" cy="1336801"/>
      </dsp:txXfrm>
    </dsp:sp>
    <dsp:sp modelId="{89FFF260-8A2A-4BE9-BA85-AFCD6CAB4714}">
      <dsp:nvSpPr>
        <dsp:cNvPr id="0" name=""/>
        <dsp:cNvSpPr/>
      </dsp:nvSpPr>
      <dsp:spPr>
        <a:xfrm>
          <a:off x="900244" y="2633473"/>
          <a:ext cx="848505" cy="4879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248131-B0D7-49C9-9FDA-5052A0A06316}">
      <dsp:nvSpPr>
        <dsp:cNvPr id="0" name=""/>
        <dsp:cNvSpPr/>
      </dsp:nvSpPr>
      <dsp:spPr>
        <a:xfrm>
          <a:off x="970502" y="2700218"/>
          <a:ext cx="848505" cy="487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3 Overleger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/>
              <a:ea typeface="Calibri"/>
              <a:cs typeface="Arial"/>
            </a:rPr>
            <a:t>4 LIS leger</a:t>
          </a:r>
          <a:endParaRPr lang="en-US" sz="1000" b="1" kern="1200" dirty="0"/>
        </a:p>
      </dsp:txBody>
      <dsp:txXfrm>
        <a:off x="984795" y="2714511"/>
        <a:ext cx="819919" cy="459406"/>
      </dsp:txXfrm>
    </dsp:sp>
    <dsp:sp modelId="{9C0D5FC4-604E-4726-8FDC-864521A5659C}">
      <dsp:nvSpPr>
        <dsp:cNvPr id="0" name=""/>
        <dsp:cNvSpPr/>
      </dsp:nvSpPr>
      <dsp:spPr>
        <a:xfrm>
          <a:off x="1352008" y="3548398"/>
          <a:ext cx="1684275" cy="1043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9AA502-141B-4E85-87DD-29AEBED64620}">
      <dsp:nvSpPr>
        <dsp:cNvPr id="0" name=""/>
        <dsp:cNvSpPr/>
      </dsp:nvSpPr>
      <dsp:spPr>
        <a:xfrm>
          <a:off x="1422265" y="3615143"/>
          <a:ext cx="1684275" cy="1043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Mikrobiologi Molde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000" b="1" kern="1200" dirty="0" smtClean="0">
            <a:latin typeface="Calibri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Seksjonsleder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Marie Aslaksen Røed</a:t>
          </a:r>
          <a:endParaRPr lang="nb-NO" sz="1000" b="1" kern="1200" dirty="0"/>
        </a:p>
      </dsp:txBody>
      <dsp:txXfrm>
        <a:off x="1452843" y="3645721"/>
        <a:ext cx="1623119" cy="982842"/>
      </dsp:txXfrm>
    </dsp:sp>
    <dsp:sp modelId="{E3FAE314-63E3-4B99-A02F-58CDC653B44D}">
      <dsp:nvSpPr>
        <dsp:cNvPr id="0" name=""/>
        <dsp:cNvSpPr/>
      </dsp:nvSpPr>
      <dsp:spPr>
        <a:xfrm>
          <a:off x="3482128" y="3549289"/>
          <a:ext cx="1667222" cy="1040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895405-E62F-46F9-8AD8-3E87211C6C4D}">
      <dsp:nvSpPr>
        <dsp:cNvPr id="0" name=""/>
        <dsp:cNvSpPr/>
      </dsp:nvSpPr>
      <dsp:spPr>
        <a:xfrm>
          <a:off x="3552386" y="3616034"/>
          <a:ext cx="1667222" cy="1040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Mikrobiologi Ålesund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000" b="1" kern="1200" dirty="0" smtClean="0">
            <a:latin typeface="Calibri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Seksjonsleder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Lars Christian Fjørtoft</a:t>
          </a:r>
          <a:endParaRPr lang="en-US" sz="1000" b="1" kern="1200" dirty="0"/>
        </a:p>
      </dsp:txBody>
      <dsp:txXfrm>
        <a:off x="3582848" y="3646496"/>
        <a:ext cx="1606298" cy="979127"/>
      </dsp:txXfrm>
    </dsp:sp>
    <dsp:sp modelId="{69FA6422-7508-42DE-B482-AB7CE884B4C4}">
      <dsp:nvSpPr>
        <dsp:cNvPr id="0" name=""/>
        <dsp:cNvSpPr/>
      </dsp:nvSpPr>
      <dsp:spPr>
        <a:xfrm>
          <a:off x="4464915" y="2621267"/>
          <a:ext cx="1139202" cy="561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F040A9-EAFC-4A55-8C62-94FECBEA22DC}">
      <dsp:nvSpPr>
        <dsp:cNvPr id="0" name=""/>
        <dsp:cNvSpPr/>
      </dsp:nvSpPr>
      <dsp:spPr>
        <a:xfrm>
          <a:off x="4535173" y="2688012"/>
          <a:ext cx="1139202" cy="56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Driftskoordinator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Tove Gimse</a:t>
          </a:r>
        </a:p>
      </dsp:txBody>
      <dsp:txXfrm>
        <a:off x="4551616" y="2704455"/>
        <a:ext cx="1106316" cy="528524"/>
      </dsp:txXfrm>
    </dsp:sp>
    <dsp:sp modelId="{FEDD28DE-57C0-4430-BAA4-8C037DB87146}">
      <dsp:nvSpPr>
        <dsp:cNvPr id="0" name=""/>
        <dsp:cNvSpPr/>
      </dsp:nvSpPr>
      <dsp:spPr>
        <a:xfrm>
          <a:off x="5745594" y="2621267"/>
          <a:ext cx="1489767" cy="561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02A372-A111-427E-A90C-62B682CEB077}">
      <dsp:nvSpPr>
        <dsp:cNvPr id="0" name=""/>
        <dsp:cNvSpPr/>
      </dsp:nvSpPr>
      <dsp:spPr>
        <a:xfrm>
          <a:off x="5815852" y="2688012"/>
          <a:ext cx="1489767" cy="56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Kvalitetskoordinator 50 %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000" b="1" kern="1200" dirty="0" smtClean="0">
              <a:latin typeface="Calibri" pitchFamily="34" charset="0"/>
            </a:rPr>
            <a:t>Gørill Skrede Kyllo</a:t>
          </a:r>
        </a:p>
      </dsp:txBody>
      <dsp:txXfrm>
        <a:off x="5832295" y="2704455"/>
        <a:ext cx="1456881" cy="528524"/>
      </dsp:txXfrm>
    </dsp:sp>
    <dsp:sp modelId="{A6658C58-1AB5-4F00-8749-46D1BDE1CCC8}">
      <dsp:nvSpPr>
        <dsp:cNvPr id="0" name=""/>
        <dsp:cNvSpPr/>
      </dsp:nvSpPr>
      <dsp:spPr>
        <a:xfrm>
          <a:off x="5856518" y="567731"/>
          <a:ext cx="878262" cy="285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8AC527-F87C-44F0-8363-2E457DC32630}">
      <dsp:nvSpPr>
        <dsp:cNvPr id="0" name=""/>
        <dsp:cNvSpPr/>
      </dsp:nvSpPr>
      <dsp:spPr>
        <a:xfrm>
          <a:off x="5926775" y="634476"/>
          <a:ext cx="878262" cy="285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800" kern="1200" dirty="0" smtClean="0">
              <a:latin typeface="Calibri" pitchFamily="34" charset="0"/>
            </a:rPr>
            <a:t>Avdelingsråd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800" kern="1200" dirty="0"/>
        </a:p>
      </dsp:txBody>
      <dsp:txXfrm>
        <a:off x="5935125" y="642826"/>
        <a:ext cx="861562" cy="268402"/>
      </dsp:txXfrm>
    </dsp:sp>
    <dsp:sp modelId="{345B127D-9D60-4C56-998E-4CDA3462F564}">
      <dsp:nvSpPr>
        <dsp:cNvPr id="0" name=""/>
        <dsp:cNvSpPr/>
      </dsp:nvSpPr>
      <dsp:spPr>
        <a:xfrm>
          <a:off x="5856519" y="1512894"/>
          <a:ext cx="878262" cy="285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E58F64-450A-4058-897E-1822AF6C93C4}">
      <dsp:nvSpPr>
        <dsp:cNvPr id="0" name=""/>
        <dsp:cNvSpPr/>
      </dsp:nvSpPr>
      <dsp:spPr>
        <a:xfrm>
          <a:off x="5926777" y="1579639"/>
          <a:ext cx="878262" cy="285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800" kern="1200" dirty="0" smtClean="0">
              <a:latin typeface="Calibri" pitchFamily="34" charset="0"/>
            </a:rPr>
            <a:t>Kvalitetsråd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 dirty="0"/>
        </a:p>
      </dsp:txBody>
      <dsp:txXfrm>
        <a:off x="5935127" y="1587989"/>
        <a:ext cx="861562" cy="268402"/>
      </dsp:txXfrm>
    </dsp:sp>
    <dsp:sp modelId="{75F1FE5B-E1C8-40C7-BD91-B5B0BA82EB56}">
      <dsp:nvSpPr>
        <dsp:cNvPr id="0" name=""/>
        <dsp:cNvSpPr/>
      </dsp:nvSpPr>
      <dsp:spPr>
        <a:xfrm>
          <a:off x="5856520" y="1046167"/>
          <a:ext cx="878262" cy="285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0202D3-AF20-4591-B310-70B21EC2BD26}">
      <dsp:nvSpPr>
        <dsp:cNvPr id="0" name=""/>
        <dsp:cNvSpPr/>
      </dsp:nvSpPr>
      <dsp:spPr>
        <a:xfrm>
          <a:off x="5926778" y="1112912"/>
          <a:ext cx="878262" cy="285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800" kern="1200" dirty="0" smtClean="0">
              <a:latin typeface="Calibri" pitchFamily="34" charset="0"/>
            </a:rPr>
            <a:t>Samarbeidsråd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 dirty="0"/>
        </a:p>
      </dsp:txBody>
      <dsp:txXfrm>
        <a:off x="5935128" y="1121262"/>
        <a:ext cx="861562" cy="26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784855-9A3B-4EC8-AB6B-D264DDA13933}" type="datetimeFigureOut">
              <a:rPr lang="nb-NO"/>
              <a:pPr>
                <a:defRPr/>
              </a:pPr>
              <a:t>29.09.2023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FD2F9B-F3EB-4C79-BCE0-3532C69357C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132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580063" y="5876925"/>
            <a:ext cx="3313112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>
              <a:solidFill>
                <a:srgbClr val="000000"/>
              </a:solidFill>
              <a:cs typeface="+mn-cs"/>
            </a:endParaRPr>
          </a:p>
        </p:txBody>
      </p:sp>
      <p:pic>
        <p:nvPicPr>
          <p:cNvPr id="6" name="Picture 10" descr="Logo-H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6076950"/>
            <a:ext cx="2952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133600"/>
            <a:ext cx="7627938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nb-NO" altLang="nb-NO" noProof="0"/>
              <a:t>Klikk for å redigere tittelstil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nb-NO" altLang="nb-NO" noProof="0"/>
              <a:t>Klikk for å redigere undertittelstil i malen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4AB64836-13D6-4A19-A506-F262A678F281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9946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3EF635-9FEA-4BE9-8176-FFA7598DCCB5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9835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FB6629-953C-441E-BE79-1B33AF4C896C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4546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0E9CB3-7781-4BC5-B872-E777713750BA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235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1828800"/>
            <a:ext cx="7010400" cy="39624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820881-CEE7-4F1D-A605-C3929CBEDC87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06211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8382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1447800" y="1828800"/>
            <a:ext cx="7010400" cy="39624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49C252-7168-44F2-89FF-A12126FF6A87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5239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2C7BE5-1B09-4869-84DC-7560FCDEE95D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6950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23FF2D-2986-47D8-9275-600D35A0F9D7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3659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4D83CE-1EBE-47A4-A11F-2A69525B7ADF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4198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978336-A305-4A1D-9471-ADEE0087BF4A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9581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B147D7-5E41-408D-B096-49B1840042E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850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27296D-8308-4D1A-9223-AE40BE2F0CE4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5799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50D0D9-9A50-4F2B-90E2-C2A8B67054CC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4408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C250DA-BD54-4483-AD0F-3B9BE5D3E1B9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9999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7620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/>
              <a:t>Klikk for å redigere tittelstil i malen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010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/>
              <a:t>Klikk for å redigere tekststiler i malen</a:t>
            </a:r>
          </a:p>
          <a:p>
            <a:pPr lvl="1"/>
            <a:r>
              <a:rPr lang="nn-NO" altLang="nb-NO"/>
              <a:t>Andre nivå</a:t>
            </a:r>
          </a:p>
          <a:p>
            <a:pPr lvl="2"/>
            <a:r>
              <a:rPr lang="nn-NO" altLang="nb-NO"/>
              <a:t>Tredje nivå</a:t>
            </a:r>
          </a:p>
          <a:p>
            <a:pPr lvl="3"/>
            <a:r>
              <a:rPr lang="nn-NO" altLang="nb-NO"/>
              <a:t>Fjerde nivå</a:t>
            </a:r>
          </a:p>
          <a:p>
            <a:pPr lvl="4"/>
            <a:r>
              <a:rPr lang="nn-NO" altLang="nb-NO"/>
              <a:t>Femte nivå</a:t>
            </a:r>
          </a:p>
        </p:txBody>
      </p:sp>
      <p:sp>
        <p:nvSpPr>
          <p:cNvPr id="7178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019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r>
              <a:rPr lang="nb-NO"/>
              <a:t>Oppdatert 01.02.2014</a:t>
            </a:r>
            <a:endParaRPr lang="nn-NO"/>
          </a:p>
        </p:txBody>
      </p:sp>
      <p:sp>
        <p:nvSpPr>
          <p:cNvPr id="7178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019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178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B260FF35-696A-4BD9-A541-E7EC7FC4A8B3}" type="slidenum">
              <a:rPr lang="nn-NO"/>
              <a:pPr>
                <a:defRPr/>
              </a:pPr>
              <a:t>‹#›</a:t>
            </a:fld>
            <a:endParaRPr lang="nn-NO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580063" y="5876925"/>
            <a:ext cx="3313112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3" name="Picture 10" descr="Logo-HM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6118225"/>
            <a:ext cx="2952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74B1-85BC-D159-21EA-E7903E6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88640"/>
            <a:ext cx="7010400" cy="864096"/>
          </a:xfrm>
        </p:spPr>
        <p:txBody>
          <a:bodyPr/>
          <a:lstStyle/>
          <a:p>
            <a:pPr algn="ctr"/>
            <a:r>
              <a:rPr lang="nb-NO" altLang="nb-NO" sz="2800" b="1" dirty="0">
                <a:latin typeface="Calibri"/>
                <a:ea typeface="Calibri"/>
                <a:cs typeface="Calibri"/>
              </a:rPr>
              <a:t>Avdeling for medisinsk </a:t>
            </a:r>
            <a:r>
              <a:rPr lang="nb-NO" altLang="nb-NO" sz="2800" b="1" dirty="0" smtClean="0">
                <a:latin typeface="Calibri"/>
                <a:ea typeface="Calibri"/>
                <a:cs typeface="Calibri"/>
              </a:rPr>
              <a:t>mikrobiologi </a:t>
            </a:r>
            <a:br>
              <a:rPr lang="nb-NO" altLang="nb-NO" sz="2800" b="1" dirty="0" smtClean="0">
                <a:latin typeface="Calibri"/>
                <a:ea typeface="Calibri"/>
                <a:cs typeface="Calibri"/>
              </a:rPr>
            </a:br>
            <a:r>
              <a:rPr lang="nb-NO" altLang="nb-NO" sz="1400" b="1" dirty="0" smtClean="0">
                <a:latin typeface="Calibri"/>
                <a:ea typeface="Calibri"/>
                <a:cs typeface="Calibri"/>
              </a:rPr>
              <a:t>gjeldende </a:t>
            </a:r>
            <a:r>
              <a:rPr lang="nb-NO" altLang="nb-NO" sz="1400" b="1" dirty="0">
                <a:latin typeface="Calibri"/>
                <a:ea typeface="Calibri"/>
                <a:cs typeface="Calibri"/>
              </a:rPr>
              <a:t>17.10.2022 - </a:t>
            </a:r>
            <a:r>
              <a:rPr lang="nb-NO" altLang="nb-NO" sz="1400" b="1" dirty="0" smtClean="0">
                <a:latin typeface="Calibri"/>
                <a:ea typeface="Calibri"/>
                <a:cs typeface="Calibri"/>
              </a:rPr>
              <a:t>17.03.2024, Einar Nilsen i permisjon tilsvarende periode</a:t>
            </a:r>
            <a:r>
              <a:rPr lang="nb-NO" altLang="nb-NO" sz="2400" b="1" dirty="0" smtClean="0">
                <a:latin typeface="Calibri"/>
                <a:ea typeface="Calibri"/>
                <a:cs typeface="Calibri"/>
              </a:rPr>
              <a:t/>
            </a:r>
            <a:br>
              <a:rPr lang="nb-NO" altLang="nb-NO" sz="2400" b="1" dirty="0" smtClean="0">
                <a:latin typeface="Calibri"/>
                <a:ea typeface="Calibri"/>
                <a:cs typeface="Calibri"/>
              </a:rPr>
            </a:br>
            <a:endParaRPr lang="en-US" sz="2400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05AE637B-5D1A-7B02-7713-6B62A5629D4D}"/>
              </a:ext>
            </a:extLst>
          </p:cNvPr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57907741"/>
              </p:ext>
            </p:extLst>
          </p:nvPr>
        </p:nvGraphicFramePr>
        <p:xfrm>
          <a:off x="1187624" y="764704"/>
          <a:ext cx="77048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365F-FF77-AF24-86A4-7A208D40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40352" y="5517232"/>
            <a:ext cx="936104" cy="361528"/>
          </a:xfrm>
        </p:spPr>
        <p:txBody>
          <a:bodyPr/>
          <a:lstStyle/>
          <a:p>
            <a:pPr>
              <a:defRPr/>
            </a:pPr>
            <a:r>
              <a:rPr lang="nb-NO" sz="1050" dirty="0"/>
              <a:t>Oppdatert </a:t>
            </a:r>
            <a:r>
              <a:rPr lang="nb-NO" sz="1050" dirty="0" smtClean="0"/>
              <a:t>29.09.2023</a:t>
            </a:r>
            <a:endParaRPr lang="nn-NO" sz="10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2DDD-7A88-451F-D274-A59D59CA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652" y="6019800"/>
            <a:ext cx="3600400" cy="457200"/>
          </a:xfrm>
        </p:spPr>
        <p:txBody>
          <a:bodyPr/>
          <a:lstStyle/>
          <a:p>
            <a:pPr>
              <a:defRPr/>
            </a:pPr>
            <a:r>
              <a:rPr lang="nb-NO" altLang="nb-NO" dirty="0">
                <a:latin typeface="Calibri" panose="020F0502020204030204" pitchFamily="34" charset="0"/>
              </a:rPr>
              <a:t>Dokument «Organisasjonskart – Avdeling for medisinsk mikrobiologi» Id 33765, </a:t>
            </a:r>
            <a:r>
              <a:rPr lang="nb-NO" altLang="nb-NO" dirty="0" err="1">
                <a:latin typeface="Calibri" panose="020F0502020204030204" pitchFamily="34" charset="0"/>
              </a:rPr>
              <a:t>ver</a:t>
            </a:r>
            <a:r>
              <a:rPr lang="nb-NO" altLang="nb-NO" dirty="0">
                <a:latin typeface="Calibri" panose="020F0502020204030204" pitchFamily="34" charset="0"/>
              </a:rPr>
              <a:t>. </a:t>
            </a:r>
            <a:r>
              <a:rPr lang="nb-NO" altLang="nb-NO" dirty="0" smtClean="0">
                <a:latin typeface="Calibri" panose="020F0502020204030204" pitchFamily="34" charset="0"/>
              </a:rPr>
              <a:t>1.9  </a:t>
            </a:r>
            <a:endParaRPr lang="nb-NO" altLang="nb-NO" dirty="0">
              <a:latin typeface="Calibri" panose="020F0502020204030204" pitchFamily="34" charset="0"/>
            </a:endParaRPr>
          </a:p>
          <a:p>
            <a:pPr>
              <a:defRPr/>
            </a:pP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81188650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sjonsmal - Helse Møre og Romsdal">
  <a:themeElements>
    <a:clrScheme name="stolav_liggende_r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olav_liggende_r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olav_liggende_r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BA61F5E69C144A82F172E2FCE154B1" ma:contentTypeVersion="14" ma:contentTypeDescription="Opprett et nytt dokument." ma:contentTypeScope="" ma:versionID="f8b609053ddb19982bec375e4da04466">
  <xsd:schema xmlns:xsd="http://www.w3.org/2001/XMLSchema" xmlns:xs="http://www.w3.org/2001/XMLSchema" xmlns:p="http://schemas.microsoft.com/office/2006/metadata/properties" xmlns:ns3="8ea7d7d7-7805-4151-b88e-e4ebf16975ad" xmlns:ns4="490401bd-2b9b-4849-968f-0f561ad17e5b" targetNamespace="http://schemas.microsoft.com/office/2006/metadata/properties" ma:root="true" ma:fieldsID="289fb4a20ff2d6d123cb0f109698a74a" ns3:_="" ns4:_="">
    <xsd:import namespace="8ea7d7d7-7805-4151-b88e-e4ebf16975ad"/>
    <xsd:import namespace="490401bd-2b9b-4849-968f-0f561ad17e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7d7d7-7805-4151-b88e-e4ebf169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401bd-2b9b-4849-968f-0f561ad17e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90401bd-2b9b-4849-968f-0f561ad17e5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696615-EC2B-40A2-B49D-8BE4341B4A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a7d7d7-7805-4151-b88e-e4ebf16975ad"/>
    <ds:schemaRef ds:uri="490401bd-2b9b-4849-968f-0f561ad17e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8BE25C-54B8-4057-BF44-F3FD3A605B55}">
  <ds:schemaRefs>
    <ds:schemaRef ds:uri="http://purl.org/dc/dcmitype/"/>
    <ds:schemaRef ds:uri="490401bd-2b9b-4849-968f-0f561ad17e5b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ea7d7d7-7805-4151-b88e-e4ebf16975a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8DC881-8C66-4179-B07A-121329BF73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72</Words>
  <Application>Microsoft Office PowerPoint</Application>
  <PresentationFormat>Skjermfremvisning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Presentasjonsmal - Helse Møre og Romsdal</vt:lpstr>
      <vt:lpstr>Avdeling for medisinsk mikrobiologi  gjeldende 17.10.2022 - 17.03.2024, Einar Nilsen i permisjon tilsvarende periode 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Avdeling for medisinsk mikrobiologi</dc:title>
  <dc:creator>Hagbø, Merete</dc:creator>
  <cp:lastModifiedBy>Kyllo, Gørill Skrede</cp:lastModifiedBy>
  <cp:revision>137</cp:revision>
  <cp:lastPrinted>2020-02-26T12:16:35Z</cp:lastPrinted>
  <dcterms:created xsi:type="dcterms:W3CDTF">2015-08-27T09:04:50Z</dcterms:created>
  <dcterms:modified xsi:type="dcterms:W3CDTF">2023-09-29T10:04:11Z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0x0101004DBA61F5E69C144A82F172E2FCE154B1</vt:lpwstr>
  </property>
  <property fmtid="{D5CDD505-2E9C-101B-9397-08002B2CF9AE}" pid="3" name="MediaServiceImageTags">
    <vt:lpwstr/>
  </property>
</Properties>
</file>