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sldIdLst>
    <p:sldId id="258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9874E-7180-4E91-8744-7EEFB62C3B14}" v="41" dt="2022-09-08T12:04:36.087"/>
    <p1510:client id="{B49FA8AC-2E21-C5BC-D0E2-79274253A9D6}" v="51" dt="2022-10-03T11:55:03.969"/>
    <p1510:client id="{CE299DD6-7C31-41E1-82AF-23A51DD7B56B}" v="19" dt="2022-08-03T06:54:41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114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5A38543-F334-5141-BE07-549A4AA9D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4ECAEA5-43DC-5F48-9908-ADA1B9F6D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37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3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1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8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78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46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3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7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2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0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27.04.2023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6AF080-B774-114D-B737-B407AAFF18F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6" r:id="rId3"/>
    <p:sldLayoutId id="2147483677" r:id="rId4"/>
    <p:sldLayoutId id="2147483665" r:id="rId5"/>
    <p:sldLayoutId id="2147483678" r:id="rId6"/>
    <p:sldLayoutId id="2147483666" r:id="rId7"/>
    <p:sldLayoutId id="2147483667" r:id="rId8"/>
    <p:sldLayoutId id="2147483668" r:id="rId9"/>
    <p:sldLayoutId id="2147483669" r:id="rId10"/>
    <p:sldLayoutId id="2147483671" r:id="rId11"/>
    <p:sldLayoutId id="2147483672" r:id="rId12"/>
    <p:sldLayoutId id="2147483673" r:id="rId13"/>
    <p:sldLayoutId id="2147483674" r:id="rId14"/>
    <p:sldLayoutId id="2147483670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4001" y="178340"/>
            <a:ext cx="10515600" cy="1325563"/>
          </a:xfrm>
        </p:spPr>
        <p:txBody>
          <a:bodyPr>
            <a:normAutofit/>
          </a:bodyPr>
          <a:lstStyle/>
          <a:p>
            <a:r>
              <a:rPr lang="nb-NO" sz="4800" dirty="0"/>
              <a:t/>
            </a:r>
            <a:br>
              <a:rPr lang="nb-NO" sz="4800" dirty="0"/>
            </a:br>
            <a:r>
              <a:rPr lang="nb-NO" sz="2800" dirty="0" smtClean="0"/>
              <a:t>Gratulerer! </a:t>
            </a:r>
            <a:r>
              <a:rPr lang="nb-NO" sz="2800" dirty="0"/>
              <a:t>En kollega synes du </a:t>
            </a:r>
            <a:r>
              <a:rPr lang="nb-NO" sz="2800" dirty="0" smtClean="0"/>
              <a:t>har gjort noe</a:t>
            </a:r>
            <a:endParaRPr lang="nb-NO" sz="2800" dirty="0"/>
          </a:p>
        </p:txBody>
      </p:sp>
      <p:sp>
        <p:nvSpPr>
          <p:cNvPr id="4" name="Plassholder for innhold 9">
            <a:extLst>
              <a:ext uri="{FF2B5EF4-FFF2-40B4-BE49-F238E27FC236}">
                <a16:creationId xmlns:a16="http://schemas.microsoft.com/office/drawing/2014/main" id="{CA951A7D-EF40-464E-B561-8AA8E2303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986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000" b="1" dirty="0"/>
              <a:t>Til </a:t>
            </a:r>
            <a:r>
              <a:rPr lang="nb-NO" sz="2000" b="1" dirty="0" smtClean="0">
                <a:sym typeface="Wingdings" panose="05000000000000000000" pitchFamily="2" charset="2"/>
              </a:rPr>
              <a:t></a:t>
            </a:r>
            <a:endParaRPr lang="nb-NO" sz="20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2000" i="1" dirty="0" smtClean="0"/>
              <a:t>Hva var </a:t>
            </a:r>
            <a:r>
              <a:rPr lang="nb-NO" sz="2000" i="1" dirty="0"/>
              <a:t>#Råbra! og hvorfor</a:t>
            </a:r>
            <a:r>
              <a:rPr lang="nb-NO" sz="2000" i="1" dirty="0" smtClean="0"/>
              <a:t>?</a:t>
            </a:r>
          </a:p>
          <a:p>
            <a:pPr marL="0" indent="0">
              <a:buNone/>
            </a:pPr>
            <a:endParaRPr lang="nb-NO" sz="2000" i="1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nb-NO" sz="2000" i="1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nb-NO" sz="2000" i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2000" i="1" dirty="0" smtClean="0"/>
              <a:t>Hva </a:t>
            </a:r>
            <a:r>
              <a:rPr lang="nb-NO" sz="2000" i="1" dirty="0"/>
              <a:t>kan vi lære av dette?</a:t>
            </a:r>
            <a:endParaRPr lang="nb-NO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4000" dirty="0" smtClean="0"/>
          </a:p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r>
              <a:rPr lang="nb-NO" sz="2000" b="1" dirty="0" smtClean="0"/>
              <a:t>Fra</a:t>
            </a:r>
            <a:r>
              <a:rPr lang="nb-NO" sz="2000" b="1" dirty="0"/>
              <a:t> </a:t>
            </a:r>
            <a:r>
              <a:rPr lang="nb-NO" sz="2000" b="1" dirty="0" smtClean="0">
                <a:sym typeface="Wingdings" panose="05000000000000000000" pitchFamily="2" charset="2"/>
              </a:rPr>
              <a:t></a:t>
            </a:r>
            <a:endParaRPr lang="nb-NO" sz="2000" b="1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8DB7E80-F6E8-4D3B-AD33-CB6EBAFF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874" y="2077639"/>
            <a:ext cx="3793686" cy="384730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4254EE7-5F2D-4721-9F09-34748D6DA02E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06" y="388812"/>
            <a:ext cx="4561222" cy="976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8923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SE MØRE OG ROMSDAL" id="{FD407EEB-8D0A-824D-AF99-8EFEEBACBBE9}" vid="{96933F0D-F111-B84D-991E-8274539D952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5C2B87A6CC924189C50B9485B43238" ma:contentTypeVersion="9" ma:contentTypeDescription="Opprett et nytt dokument." ma:contentTypeScope="" ma:versionID="609fa5426e9d90410bb19459e36188c9">
  <xsd:schema xmlns:xsd="http://www.w3.org/2001/XMLSchema" xmlns:xs="http://www.w3.org/2001/XMLSchema" xmlns:p="http://schemas.microsoft.com/office/2006/metadata/properties" xmlns:ns2="00a20be6-de59-47f9-a864-50091041f26c" xmlns:ns3="601b93a1-9737-4460-a748-9ad9fdfaf5fb" targetNamespace="http://schemas.microsoft.com/office/2006/metadata/properties" ma:root="true" ma:fieldsID="4b53c12e0fb439d4f92144252c9e3ed3" ns2:_="" ns3:_="">
    <xsd:import namespace="00a20be6-de59-47f9-a864-50091041f26c"/>
    <xsd:import namespace="601b93a1-9737-4460-a748-9ad9fdfaf5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20be6-de59-47f9-a864-50091041f2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bb92639a-ee2f-4dc8-83f5-6dd8a25d9b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b93a1-9737-4460-a748-9ad9fdfaf5f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ea12105-8104-4389-b80e-ba6d85e6c4ed}" ma:internalName="TaxCatchAll" ma:showField="CatchAllData" ma:web="601b93a1-9737-4460-a748-9ad9fdfaf5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cf76f155ced4ddcb4097134ff3c332f xmlns="00a20be6-de59-47f9-a864-50091041f26c">
      <Terms xmlns="http://schemas.microsoft.com/office/infopath/2007/PartnerControls"/>
    </lcf76f155ced4ddcb4097134ff3c332f>
    <TaxCatchAll xmlns="601b93a1-9737-4460-a748-9ad9fdfaf5fb" xsi:nil="true"/>
  </documentManagement>
</p:properties>
</file>

<file path=customXml/itemProps1.xml><?xml version="1.0" encoding="utf-8"?>
<ds:datastoreItem xmlns:ds="http://schemas.openxmlformats.org/officeDocument/2006/customXml" ds:itemID="{17D96770-4C22-4E20-93DB-DDEFC0930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20be6-de59-47f9-a864-50091041f26c"/>
    <ds:schemaRef ds:uri="601b93a1-9737-4460-a748-9ad9fdfaf5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B4C61B-2C12-40C5-B6A3-A34E8D977E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16DFF6-D820-4097-AA17-C548FFE33D11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601b93a1-9737-4460-a748-9ad9fdfaf5fb"/>
    <ds:schemaRef ds:uri="00a20be6-de59-47f9-a864-50091041f26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Helse Møre og Romsdal</Template>
  <TotalTime>171</TotalTime>
  <Words>30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1_Office-tema</vt:lpstr>
      <vt:lpstr> Gratulerer! En kollega synes du har gjort noe</vt:lpstr>
    </vt:vector>
  </TitlesOfParts>
  <Company>Helse Midt-Norge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Giske, Carina</dc:creator>
  <cp:lastModifiedBy>Austdal, Caroline</cp:lastModifiedBy>
  <cp:revision>53</cp:revision>
  <dcterms:created xsi:type="dcterms:W3CDTF">2021-05-12T11:34:44Z</dcterms:created>
  <dcterms:modified xsi:type="dcterms:W3CDTF">2023-04-27T11:34:42Z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0x010100465C2B87A6CC924189C50B9485B43238</vt:lpwstr>
  </property>
  <property fmtid="{D5CDD505-2E9C-101B-9397-08002B2CF9AE}" pid="3" name="MediaServiceImageTags">
    <vt:lpwstr/>
  </property>
</Properties>
</file>