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00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CC98F3-6FB3-4104-AF84-B8EC5057DB73}" type="datetimeFigureOut">
              <a:rPr lang="nb-NO" smtClean="0"/>
              <a:t>02.07.2017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133A534-4572-43BB-9BD2-A1F487E3F61D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0414704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9445F0-48A1-4620-A33F-DD07058B5A9D}" type="slidenum">
              <a:rPr lang="nb-NO" smtClean="0">
                <a:solidFill>
                  <a:prstClr val="black"/>
                </a:solidFill>
              </a:rPr>
              <a:pPr/>
              <a:t>1</a:t>
            </a:fld>
            <a:endParaRPr lang="nb-NO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93775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5D42F-00B1-4236-B62A-672CD057D4E5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02.07.2017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76D6C-A79A-4DD8-82F2-299F418A003F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51091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5D42F-00B1-4236-B62A-672CD057D4E5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02.07.2017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76D6C-A79A-4DD8-82F2-299F418A003F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12616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5D42F-00B1-4236-B62A-672CD057D4E5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02.07.2017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76D6C-A79A-4DD8-82F2-299F418A003F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00726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5D42F-00B1-4236-B62A-672CD057D4E5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02.07.2017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76D6C-A79A-4DD8-82F2-299F418A003F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85712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5D42F-00B1-4236-B62A-672CD057D4E5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02.07.2017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76D6C-A79A-4DD8-82F2-299F418A003F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75238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5D42F-00B1-4236-B62A-672CD057D4E5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02.07.2017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76D6C-A79A-4DD8-82F2-299F418A003F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20544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5D42F-00B1-4236-B62A-672CD057D4E5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02.07.2017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76D6C-A79A-4DD8-82F2-299F418A003F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6675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5D42F-00B1-4236-B62A-672CD057D4E5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02.07.2017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76D6C-A79A-4DD8-82F2-299F418A003F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0632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5D42F-00B1-4236-B62A-672CD057D4E5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02.07.2017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76D6C-A79A-4DD8-82F2-299F418A003F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9477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5D42F-00B1-4236-B62A-672CD057D4E5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02.07.2017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76D6C-A79A-4DD8-82F2-299F418A003F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56492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 dirty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A5D42F-00B1-4236-B62A-672CD057D4E5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02.07.2017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A76D6C-A79A-4DD8-82F2-299F418A003F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7898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b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b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A5D42F-00B1-4236-B62A-672CD057D4E5}" type="datetimeFigureOut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02.07.2017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A76D6C-A79A-4DD8-82F2-299F418A003F}" type="slidenum">
              <a:rPr lang="nb-NO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b-NO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69380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e 1"/>
          <p:cNvGrpSpPr/>
          <p:nvPr/>
        </p:nvGrpSpPr>
        <p:grpSpPr>
          <a:xfrm>
            <a:off x="275184" y="3494786"/>
            <a:ext cx="8345093" cy="748800"/>
            <a:chOff x="493766" y="2714399"/>
            <a:chExt cx="8177864" cy="748800"/>
          </a:xfrm>
        </p:grpSpPr>
        <p:sp>
          <p:nvSpPr>
            <p:cNvPr id="10" name="Pil høyre 9"/>
            <p:cNvSpPr/>
            <p:nvPr/>
          </p:nvSpPr>
          <p:spPr>
            <a:xfrm>
              <a:off x="2860920" y="2852937"/>
              <a:ext cx="353755" cy="453878"/>
            </a:xfrm>
            <a:prstGeom prst="rightArrow">
              <a:avLst/>
            </a:prstGeom>
            <a:gradFill flip="none" rotWithShape="1">
              <a:gsLst>
                <a:gs pos="0">
                  <a:schemeClr val="accent1">
                    <a:tint val="66000"/>
                    <a:satMod val="160000"/>
                  </a:schemeClr>
                </a:gs>
                <a:gs pos="50000">
                  <a:schemeClr val="accent1">
                    <a:tint val="44500"/>
                    <a:satMod val="160000"/>
                  </a:schemeClr>
                </a:gs>
                <a:gs pos="100000">
                  <a:schemeClr val="accent1">
                    <a:tint val="23500"/>
                    <a:satMod val="160000"/>
                  </a:schemeClr>
                </a:gs>
              </a:gsLst>
              <a:lin ang="10800000" scaled="1"/>
              <a:tileRect/>
            </a:gradFill>
            <a:ln w="3175">
              <a:solidFill>
                <a:schemeClr val="accent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dirty="0">
                <a:solidFill>
                  <a:prstClr val="white"/>
                </a:solidFill>
              </a:endParaRPr>
            </a:p>
          </p:txBody>
        </p:sp>
        <p:sp>
          <p:nvSpPr>
            <p:cNvPr id="80" name="Pil høyre 79"/>
            <p:cNvSpPr/>
            <p:nvPr/>
          </p:nvSpPr>
          <p:spPr>
            <a:xfrm>
              <a:off x="5796136" y="2852934"/>
              <a:ext cx="432048" cy="453881"/>
            </a:xfrm>
            <a:prstGeom prst="rightArrow">
              <a:avLst/>
            </a:prstGeom>
            <a:solidFill>
              <a:schemeClr val="accent1">
                <a:lumMod val="40000"/>
                <a:lumOff val="60000"/>
              </a:schemeClr>
            </a:solidFill>
            <a:ln w="3175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dirty="0">
                <a:solidFill>
                  <a:prstClr val="white"/>
                </a:solidFill>
              </a:endParaRPr>
            </a:p>
          </p:txBody>
        </p:sp>
        <p:sp>
          <p:nvSpPr>
            <p:cNvPr id="51" name="Avrundet rektangel 50"/>
            <p:cNvSpPr/>
            <p:nvPr/>
          </p:nvSpPr>
          <p:spPr>
            <a:xfrm>
              <a:off x="3248205" y="3088523"/>
              <a:ext cx="2621199" cy="356400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bg2">
                  <a:lumMod val="90000"/>
                </a:schemeClr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sz="1400" dirty="0">
                  <a:solidFill>
                    <a:prstClr val="white"/>
                  </a:solidFill>
                </a:rPr>
                <a:t>Utredning/behandling- Døgn  </a:t>
              </a:r>
              <a:endParaRPr lang="nb-NO" sz="1400" dirty="0">
                <a:solidFill>
                  <a:prstClr val="white"/>
                </a:solidFill>
              </a:endParaRPr>
            </a:p>
          </p:txBody>
        </p:sp>
        <p:sp>
          <p:nvSpPr>
            <p:cNvPr id="45" name="Avrundet rektangel 44"/>
            <p:cNvSpPr/>
            <p:nvPr/>
          </p:nvSpPr>
          <p:spPr>
            <a:xfrm>
              <a:off x="493766" y="2714399"/>
              <a:ext cx="2393376" cy="748249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bg2">
                  <a:lumMod val="90000"/>
                </a:schemeClr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sz="1600" dirty="0">
                  <a:solidFill>
                    <a:prstClr val="white"/>
                  </a:solidFill>
                </a:rPr>
                <a:t>Mistanke om avhengighet</a:t>
              </a:r>
            </a:p>
          </p:txBody>
        </p:sp>
        <p:sp>
          <p:nvSpPr>
            <p:cNvPr id="48" name="Avrundet rektangel 47"/>
            <p:cNvSpPr/>
            <p:nvPr/>
          </p:nvSpPr>
          <p:spPr>
            <a:xfrm>
              <a:off x="6277630" y="2714399"/>
              <a:ext cx="2394000" cy="748800"/>
            </a:xfrm>
            <a:prstGeom prst="roundRect">
              <a:avLst/>
            </a:prstGeom>
            <a:solidFill>
              <a:schemeClr val="bg2">
                <a:lumMod val="75000"/>
              </a:schemeClr>
            </a:solidFill>
            <a:ln>
              <a:solidFill>
                <a:schemeClr val="bg2">
                  <a:lumMod val="90000"/>
                </a:schemeClr>
              </a:solidFill>
            </a:ln>
            <a:effectLst>
              <a:innerShdw blurRad="114300">
                <a:prstClr val="black"/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nb-NO" sz="1600" dirty="0">
                  <a:solidFill>
                    <a:prstClr val="white"/>
                  </a:solidFill>
                </a:rPr>
                <a:t>Videre oppfølging</a:t>
              </a:r>
            </a:p>
          </p:txBody>
        </p:sp>
      </p:grpSp>
      <p:grpSp>
        <p:nvGrpSpPr>
          <p:cNvPr id="9" name="Gruppe 8"/>
          <p:cNvGrpSpPr/>
          <p:nvPr/>
        </p:nvGrpSpPr>
        <p:grpSpPr>
          <a:xfrm>
            <a:off x="276858" y="5517232"/>
            <a:ext cx="936104" cy="432048"/>
            <a:chOff x="395537" y="5589240"/>
            <a:chExt cx="936104" cy="432048"/>
          </a:xfrm>
        </p:grpSpPr>
        <p:sp>
          <p:nvSpPr>
            <p:cNvPr id="11" name="Pil høyre 10"/>
            <p:cNvSpPr/>
            <p:nvPr/>
          </p:nvSpPr>
          <p:spPr>
            <a:xfrm rot="10800000">
              <a:off x="395537" y="5589240"/>
              <a:ext cx="936104" cy="432048"/>
            </a:xfrm>
            <a:prstGeom prst="rightArrow">
              <a:avLst/>
            </a:prstGeom>
            <a:gradFill flip="none" rotWithShape="1">
              <a:gsLst>
                <a:gs pos="0">
                  <a:schemeClr val="bg2">
                    <a:lumMod val="75000"/>
                    <a:shade val="30000"/>
                    <a:satMod val="115000"/>
                  </a:schemeClr>
                </a:gs>
                <a:gs pos="50000">
                  <a:schemeClr val="bg2">
                    <a:lumMod val="75000"/>
                    <a:shade val="67500"/>
                    <a:satMod val="115000"/>
                  </a:schemeClr>
                </a:gs>
                <a:gs pos="100000">
                  <a:schemeClr val="bg2">
                    <a:lumMod val="75000"/>
                    <a:shade val="100000"/>
                    <a:satMod val="115000"/>
                  </a:schemeClr>
                </a:gs>
              </a:gsLst>
              <a:lin ang="0" scaled="1"/>
              <a:tileRect/>
            </a:gradFill>
            <a:ln>
              <a:solidFill>
                <a:schemeClr val="bg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b-NO" dirty="0">
                <a:solidFill>
                  <a:prstClr val="white"/>
                </a:solidFill>
              </a:endParaRPr>
            </a:p>
          </p:txBody>
        </p:sp>
        <p:sp>
          <p:nvSpPr>
            <p:cNvPr id="12" name="TekstSylinder 11"/>
            <p:cNvSpPr txBox="1"/>
            <p:nvPr/>
          </p:nvSpPr>
          <p:spPr>
            <a:xfrm>
              <a:off x="611561" y="5666765"/>
              <a:ext cx="720080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nb-NO" sz="1200" dirty="0">
                  <a:solidFill>
                    <a:prstClr val="white"/>
                  </a:solidFill>
                </a:rPr>
                <a:t>Tilbake</a:t>
              </a:r>
            </a:p>
          </p:txBody>
        </p:sp>
      </p:grpSp>
      <p:sp>
        <p:nvSpPr>
          <p:cNvPr id="13" name="Avrundet rektangel 12"/>
          <p:cNvSpPr/>
          <p:nvPr/>
        </p:nvSpPr>
        <p:spPr>
          <a:xfrm>
            <a:off x="3085948" y="3494786"/>
            <a:ext cx="2673105" cy="356400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9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dirty="0">
                <a:solidFill>
                  <a:prstClr val="white"/>
                </a:solidFill>
              </a:rPr>
              <a:t>Utredning/behandling- Poliklinisk</a:t>
            </a:r>
            <a:endParaRPr lang="nb-NO" sz="1400" dirty="0">
              <a:solidFill>
                <a:prstClr val="white"/>
              </a:solidFill>
            </a:endParaRPr>
          </a:p>
        </p:txBody>
      </p:sp>
      <p:sp>
        <p:nvSpPr>
          <p:cNvPr id="3" name="TekstSylinder 2"/>
          <p:cNvSpPr txBox="1"/>
          <p:nvPr/>
        </p:nvSpPr>
        <p:spPr>
          <a:xfrm>
            <a:off x="275184" y="1556792"/>
            <a:ext cx="82946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b="1" dirty="0">
                <a:solidFill>
                  <a:prstClr val="black"/>
                </a:solidFill>
              </a:rPr>
              <a:t>Pasientforløp tverrfaglig spesialisert rusbehandling</a:t>
            </a:r>
          </a:p>
          <a:p>
            <a:r>
              <a:rPr lang="nb-NO" sz="1200" dirty="0">
                <a:solidFill>
                  <a:prstClr val="black"/>
                </a:solidFill>
              </a:rPr>
              <a:t>Klikkbare prosesskart som beskriver ulike pasientforløp, med informasjon lenket til hendelser i forløpet.</a:t>
            </a:r>
          </a:p>
          <a:p>
            <a:endParaRPr lang="nb-NO" dirty="0">
              <a:solidFill>
                <a:prstClr val="black"/>
              </a:solidFill>
            </a:endParaRPr>
          </a:p>
        </p:txBody>
      </p:sp>
      <p:sp>
        <p:nvSpPr>
          <p:cNvPr id="6" name="Rektangel 5"/>
          <p:cNvSpPr/>
          <p:nvPr/>
        </p:nvSpPr>
        <p:spPr>
          <a:xfrm>
            <a:off x="4194752" y="4015300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nb-NO" dirty="0">
              <a:solidFill>
                <a:prstClr val="black"/>
              </a:solidFill>
            </a:endParaRPr>
          </a:p>
        </p:txBody>
      </p:sp>
      <p:sp>
        <p:nvSpPr>
          <p:cNvPr id="21" name="Avrundet rektangel 20"/>
          <p:cNvSpPr/>
          <p:nvPr/>
        </p:nvSpPr>
        <p:spPr>
          <a:xfrm>
            <a:off x="3085948" y="2943607"/>
            <a:ext cx="2674800" cy="356400"/>
          </a:xfrm>
          <a:prstGeom prst="roundRect">
            <a:avLst/>
          </a:prstGeom>
          <a:solidFill>
            <a:schemeClr val="bg2">
              <a:lumMod val="75000"/>
            </a:schemeClr>
          </a:solidFill>
          <a:ln>
            <a:solidFill>
              <a:schemeClr val="bg2">
                <a:lumMod val="90000"/>
              </a:schemeClr>
            </a:solidFill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b-NO" sz="1400" dirty="0">
                <a:solidFill>
                  <a:prstClr val="white"/>
                </a:solidFill>
              </a:rPr>
              <a:t>Rusakutt  </a:t>
            </a:r>
            <a:endParaRPr lang="nb-NO" sz="1400" dirty="0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03027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-tema">
  <a:themeElements>
    <a:clrScheme name="Bølg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31</Words>
  <Application>Microsoft Office PowerPoint</Application>
  <PresentationFormat>Skjermfremvisning (4:3)</PresentationFormat>
  <Paragraphs>9</Paragraphs>
  <Slides>1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2" baseType="lpstr">
      <vt:lpstr>1_Office-tema</vt:lpstr>
      <vt:lpstr>PowerPoint-presentasjon</vt:lpstr>
    </vt:vector>
  </TitlesOfParts>
  <Company>Helse Midt-Norge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Bjørke, Sigurd Steinarsson</dc:creator>
  <cp:lastModifiedBy>Bjørke, Sigurd Steinarsson</cp:lastModifiedBy>
  <cp:revision>2</cp:revision>
  <dcterms:created xsi:type="dcterms:W3CDTF">2017-07-02T15:59:22Z</dcterms:created>
  <dcterms:modified xsi:type="dcterms:W3CDTF">2017-07-02T16:02:10Z</dcterms:modified>
</cp:coreProperties>
</file>