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614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11FF25-9AE8-4859-B22B-BEF27E9BC23D}" type="datetimeFigureOut">
              <a:rPr lang="nb-NO" smtClean="0"/>
              <a:t>07.02.2016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84675-9D60-41FC-AB67-9A958AE9F5A4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32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445F0-48A1-4620-A33F-DD07058B5A9D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22583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2065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885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56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27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6602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820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44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632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89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654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47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07.02.2016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08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il høyre 51"/>
          <p:cNvSpPr/>
          <p:nvPr/>
        </p:nvSpPr>
        <p:spPr>
          <a:xfrm>
            <a:off x="2838013" y="196778"/>
            <a:ext cx="503397" cy="453881"/>
          </a:xfrm>
          <a:prstGeom prst="rightArrow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>
              <a:solidFill>
                <a:srgbClr val="31B6FD"/>
              </a:solidFill>
            </a:endParaRPr>
          </a:p>
        </p:txBody>
      </p:sp>
      <p:sp>
        <p:nvSpPr>
          <p:cNvPr id="76" name="Rektangel 75"/>
          <p:cNvSpPr/>
          <p:nvPr/>
        </p:nvSpPr>
        <p:spPr>
          <a:xfrm>
            <a:off x="211459" y="1819958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80" name="Rektangel 79"/>
          <p:cNvSpPr/>
          <p:nvPr/>
        </p:nvSpPr>
        <p:spPr>
          <a:xfrm>
            <a:off x="221264" y="3129968"/>
            <a:ext cx="8640960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nb-NO" sz="900" i="1" dirty="0">
              <a:solidFill>
                <a:prstClr val="black"/>
              </a:solidFill>
            </a:endParaRPr>
          </a:p>
        </p:txBody>
      </p:sp>
      <p:sp>
        <p:nvSpPr>
          <p:cNvPr id="61" name="Rektangel 60"/>
          <p:cNvSpPr/>
          <p:nvPr/>
        </p:nvSpPr>
        <p:spPr>
          <a:xfrm>
            <a:off x="221264" y="3884350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59" name="Rektangel 58"/>
          <p:cNvSpPr/>
          <p:nvPr/>
        </p:nvSpPr>
        <p:spPr>
          <a:xfrm>
            <a:off x="210397" y="2455743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3" name="Rektangel 2"/>
          <p:cNvSpPr/>
          <p:nvPr/>
        </p:nvSpPr>
        <p:spPr>
          <a:xfrm>
            <a:off x="211459" y="1124536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17" name="TekstSylinder 16"/>
          <p:cNvSpPr txBox="1"/>
          <p:nvPr/>
        </p:nvSpPr>
        <p:spPr>
          <a:xfrm>
            <a:off x="262390" y="1232442"/>
            <a:ext cx="9296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>
                <a:solidFill>
                  <a:prstClr val="black"/>
                </a:solidFill>
              </a:rPr>
              <a:t>Hjem /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f</a:t>
            </a:r>
            <a:r>
              <a:rPr lang="nb-NO" sz="900" i="1" dirty="0" smtClean="0">
                <a:solidFill>
                  <a:prstClr val="black"/>
                </a:solidFill>
              </a:rPr>
              <a:t>unnet ute</a:t>
            </a:r>
            <a:endParaRPr lang="nb-NO" sz="900" i="1" dirty="0">
              <a:solidFill>
                <a:prstClr val="black"/>
              </a:solidFill>
            </a:endParaRPr>
          </a:p>
        </p:txBody>
      </p:sp>
      <p:sp>
        <p:nvSpPr>
          <p:cNvPr id="19" name="TekstSylinder 18"/>
          <p:cNvSpPr txBox="1"/>
          <p:nvPr/>
        </p:nvSpPr>
        <p:spPr>
          <a:xfrm>
            <a:off x="215403" y="2447228"/>
            <a:ext cx="9296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>
                <a:solidFill>
                  <a:prstClr val="black"/>
                </a:solidFill>
              </a:rPr>
              <a:t>Fastlege 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Legevakt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NAV/kommune</a:t>
            </a:r>
          </a:p>
        </p:txBody>
      </p:sp>
      <p:sp>
        <p:nvSpPr>
          <p:cNvPr id="119" name="Pil høyre 118"/>
          <p:cNvSpPr/>
          <p:nvPr/>
        </p:nvSpPr>
        <p:spPr>
          <a:xfrm rot="5400000">
            <a:off x="1571471" y="536446"/>
            <a:ext cx="259097" cy="371197"/>
          </a:xfrm>
          <a:prstGeom prst="rightArrow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62" name="TekstSylinder 61"/>
          <p:cNvSpPr txBox="1"/>
          <p:nvPr/>
        </p:nvSpPr>
        <p:spPr>
          <a:xfrm>
            <a:off x="215403" y="3871645"/>
            <a:ext cx="13681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sz="900" i="1" dirty="0">
              <a:solidFill>
                <a:prstClr val="black"/>
              </a:solidFill>
            </a:endParaRPr>
          </a:p>
          <a:p>
            <a:r>
              <a:rPr lang="nb-NO" sz="900" i="1" dirty="0" err="1">
                <a:solidFill>
                  <a:prstClr val="black"/>
                </a:solidFill>
              </a:rPr>
              <a:t>Poliklinkk</a:t>
            </a:r>
            <a:r>
              <a:rPr lang="nb-NO" sz="900" i="1" dirty="0">
                <a:solidFill>
                  <a:prstClr val="black"/>
                </a:solidFill>
              </a:rPr>
              <a:t> TSB</a:t>
            </a:r>
          </a:p>
          <a:p>
            <a:endParaRPr lang="nb-NO" sz="900" i="1" dirty="0">
              <a:solidFill>
                <a:prstClr val="black"/>
              </a:solidFill>
            </a:endParaRPr>
          </a:p>
        </p:txBody>
      </p:sp>
      <p:sp>
        <p:nvSpPr>
          <p:cNvPr id="63" name="Rektangel 62"/>
          <p:cNvSpPr/>
          <p:nvPr/>
        </p:nvSpPr>
        <p:spPr>
          <a:xfrm>
            <a:off x="221264" y="4554198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cxnSp>
        <p:nvCxnSpPr>
          <p:cNvPr id="39" name="Rett linje 38"/>
          <p:cNvCxnSpPr/>
          <p:nvPr/>
        </p:nvCxnSpPr>
        <p:spPr>
          <a:xfrm>
            <a:off x="686107" y="1070334"/>
            <a:ext cx="8045593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kstSylinder 83"/>
          <p:cNvSpPr txBox="1"/>
          <p:nvPr/>
        </p:nvSpPr>
        <p:spPr>
          <a:xfrm>
            <a:off x="157096" y="4544941"/>
            <a:ext cx="1368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>
                <a:solidFill>
                  <a:prstClr val="black"/>
                </a:solidFill>
              </a:rPr>
              <a:t>Døgn- 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behandling TSB</a:t>
            </a:r>
          </a:p>
          <a:p>
            <a:r>
              <a:rPr lang="nb-NO" sz="900" i="1" dirty="0">
                <a:solidFill>
                  <a:prstClr val="black"/>
                </a:solidFill>
              </a:rPr>
              <a:t>Avrusning</a:t>
            </a:r>
          </a:p>
          <a:p>
            <a:endParaRPr lang="nb-NO" sz="900" i="1" dirty="0">
              <a:solidFill>
                <a:prstClr val="black"/>
              </a:solidFill>
            </a:endParaRPr>
          </a:p>
        </p:txBody>
      </p:sp>
      <p:sp>
        <p:nvSpPr>
          <p:cNvPr id="70" name="Rektangel 69"/>
          <p:cNvSpPr/>
          <p:nvPr/>
        </p:nvSpPr>
        <p:spPr>
          <a:xfrm>
            <a:off x="1635221" y="2549156"/>
            <a:ext cx="1530248" cy="308192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Henvisning</a:t>
            </a:r>
          </a:p>
        </p:txBody>
      </p:sp>
      <p:cxnSp>
        <p:nvCxnSpPr>
          <p:cNvPr id="74" name="Rett linje 73"/>
          <p:cNvCxnSpPr/>
          <p:nvPr/>
        </p:nvCxnSpPr>
        <p:spPr>
          <a:xfrm>
            <a:off x="2010291" y="1083966"/>
            <a:ext cx="0" cy="632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Rett linje 122"/>
          <p:cNvCxnSpPr/>
          <p:nvPr/>
        </p:nvCxnSpPr>
        <p:spPr>
          <a:xfrm>
            <a:off x="10973440" y="1889608"/>
            <a:ext cx="0" cy="632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ktangel 98"/>
          <p:cNvSpPr/>
          <p:nvPr/>
        </p:nvSpPr>
        <p:spPr>
          <a:xfrm>
            <a:off x="1821461" y="838562"/>
            <a:ext cx="410690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sz="800" i="1" dirty="0">
                <a:solidFill>
                  <a:srgbClr val="FF0000"/>
                </a:solidFill>
              </a:rPr>
              <a:t>Akutt</a:t>
            </a:r>
            <a:endParaRPr lang="nb-NO" sz="800" dirty="0">
              <a:solidFill>
                <a:srgbClr val="FF0000"/>
              </a:solidFill>
            </a:endParaRPr>
          </a:p>
        </p:txBody>
      </p:sp>
      <p:sp>
        <p:nvSpPr>
          <p:cNvPr id="126" name="Rektangel 125"/>
          <p:cNvSpPr/>
          <p:nvPr/>
        </p:nvSpPr>
        <p:spPr>
          <a:xfrm>
            <a:off x="6990057" y="856325"/>
            <a:ext cx="98299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b-NO" sz="800" i="1" dirty="0">
                <a:solidFill>
                  <a:srgbClr val="FF0000"/>
                </a:solidFill>
              </a:rPr>
              <a:t>Inntil 72 timer</a:t>
            </a:r>
            <a:endParaRPr lang="nb-NO" sz="800" dirty="0">
              <a:solidFill>
                <a:srgbClr val="FF0000"/>
              </a:solidFill>
            </a:endParaRPr>
          </a:p>
        </p:txBody>
      </p:sp>
      <p:sp>
        <p:nvSpPr>
          <p:cNvPr id="129" name="Rektangel 128"/>
          <p:cNvSpPr/>
          <p:nvPr/>
        </p:nvSpPr>
        <p:spPr>
          <a:xfrm>
            <a:off x="6228428" y="4670877"/>
            <a:ext cx="1992059" cy="28168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Medisinsk og psykososial</a:t>
            </a:r>
          </a:p>
          <a:p>
            <a:pPr algn="ctr"/>
            <a:r>
              <a:rPr lang="nb-NO" sz="900" dirty="0">
                <a:solidFill>
                  <a:prstClr val="black"/>
                </a:solidFill>
              </a:rPr>
              <a:t>abstinensbehandling </a:t>
            </a:r>
          </a:p>
        </p:txBody>
      </p:sp>
      <p:sp>
        <p:nvSpPr>
          <p:cNvPr id="82" name="Rektangel 81"/>
          <p:cNvSpPr/>
          <p:nvPr/>
        </p:nvSpPr>
        <p:spPr>
          <a:xfrm>
            <a:off x="220514" y="5208328"/>
            <a:ext cx="8640960" cy="5341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b-NO" sz="900" i="1" dirty="0" smtClean="0">
                <a:solidFill>
                  <a:prstClr val="black"/>
                </a:solidFill>
              </a:rPr>
              <a:t>Psykisk helsevern</a:t>
            </a:r>
            <a:endParaRPr lang="nb-NO" sz="900" i="1" dirty="0">
              <a:solidFill>
                <a:prstClr val="black"/>
              </a:solidFill>
            </a:endParaRPr>
          </a:p>
        </p:txBody>
      </p:sp>
      <p:sp>
        <p:nvSpPr>
          <p:cNvPr id="57" name="Avrundet rektangel 56"/>
          <p:cNvSpPr/>
          <p:nvPr/>
        </p:nvSpPr>
        <p:spPr>
          <a:xfrm>
            <a:off x="505732" y="202556"/>
            <a:ext cx="2390573" cy="421263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prstClr val="white"/>
                </a:solidFill>
              </a:rPr>
              <a:t>Henvisning- Akutt fase</a:t>
            </a:r>
          </a:p>
        </p:txBody>
      </p:sp>
      <p:sp>
        <p:nvSpPr>
          <p:cNvPr id="51" name="Rektangel 50"/>
          <p:cNvSpPr/>
          <p:nvPr/>
        </p:nvSpPr>
        <p:spPr>
          <a:xfrm>
            <a:off x="1515421" y="1250441"/>
            <a:ext cx="1613345" cy="27724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 smtClean="0">
                <a:solidFill>
                  <a:prstClr val="black"/>
                </a:solidFill>
              </a:rPr>
              <a:t>Akutt rustilstand</a:t>
            </a:r>
            <a:endParaRPr lang="nb-NO" sz="900" dirty="0">
              <a:solidFill>
                <a:prstClr val="black"/>
              </a:solidFill>
            </a:endParaRPr>
          </a:p>
        </p:txBody>
      </p:sp>
      <p:cxnSp>
        <p:nvCxnSpPr>
          <p:cNvPr id="73" name="Rett pil 72"/>
          <p:cNvCxnSpPr>
            <a:endCxn id="72" idx="2"/>
          </p:cNvCxnSpPr>
          <p:nvPr/>
        </p:nvCxnSpPr>
        <p:spPr>
          <a:xfrm flipV="1">
            <a:off x="5099479" y="2836182"/>
            <a:ext cx="0" cy="1215307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Beslutning 68"/>
          <p:cNvSpPr/>
          <p:nvPr/>
        </p:nvSpPr>
        <p:spPr>
          <a:xfrm>
            <a:off x="5036880" y="4722652"/>
            <a:ext cx="174675" cy="178139"/>
          </a:xfrm>
          <a:prstGeom prst="flowChartDecision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>
              <a:solidFill>
                <a:prstClr val="white"/>
              </a:solidFill>
            </a:endParaRPr>
          </a:p>
        </p:txBody>
      </p:sp>
      <p:sp>
        <p:nvSpPr>
          <p:cNvPr id="72" name="Rektangel 71"/>
          <p:cNvSpPr/>
          <p:nvPr/>
        </p:nvSpPr>
        <p:spPr>
          <a:xfrm>
            <a:off x="4708903" y="2570322"/>
            <a:ext cx="781152" cy="265860"/>
          </a:xfrm>
          <a:prstGeom prst="rect">
            <a:avLst/>
          </a:prstGeom>
          <a:noFill/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Oppfølging</a:t>
            </a:r>
          </a:p>
        </p:txBody>
      </p:sp>
      <p:cxnSp>
        <p:nvCxnSpPr>
          <p:cNvPr id="75" name="Rett pil 74"/>
          <p:cNvCxnSpPr>
            <a:stCxn id="69" idx="3"/>
            <a:endCxn id="86" idx="1"/>
          </p:cNvCxnSpPr>
          <p:nvPr/>
        </p:nvCxnSpPr>
        <p:spPr>
          <a:xfrm flipV="1">
            <a:off x="5211555" y="4811721"/>
            <a:ext cx="375089" cy="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Rett pil 84"/>
          <p:cNvCxnSpPr>
            <a:endCxn id="69" idx="1"/>
          </p:cNvCxnSpPr>
          <p:nvPr/>
        </p:nvCxnSpPr>
        <p:spPr>
          <a:xfrm>
            <a:off x="4333151" y="4811721"/>
            <a:ext cx="703729" cy="1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ktangel 85"/>
          <p:cNvSpPr/>
          <p:nvPr/>
        </p:nvSpPr>
        <p:spPr>
          <a:xfrm>
            <a:off x="5586644" y="4670876"/>
            <a:ext cx="781152" cy="28168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Akutt innleggelse</a:t>
            </a:r>
          </a:p>
        </p:txBody>
      </p:sp>
      <p:grpSp>
        <p:nvGrpSpPr>
          <p:cNvPr id="56" name="Gruppe 55"/>
          <p:cNvGrpSpPr/>
          <p:nvPr/>
        </p:nvGrpSpPr>
        <p:grpSpPr>
          <a:xfrm>
            <a:off x="211459" y="6014874"/>
            <a:ext cx="936104" cy="432048"/>
            <a:chOff x="395537" y="5589240"/>
            <a:chExt cx="936104" cy="432048"/>
          </a:xfrm>
        </p:grpSpPr>
        <p:sp>
          <p:nvSpPr>
            <p:cNvPr id="66" name="Pil høyre 65"/>
            <p:cNvSpPr/>
            <p:nvPr/>
          </p:nvSpPr>
          <p:spPr>
            <a:xfrm rot="10800000">
              <a:off x="395537" y="5589240"/>
              <a:ext cx="936104" cy="432048"/>
            </a:xfrm>
            <a:prstGeom prst="rightArrow">
              <a:avLst/>
            </a:prstGeom>
            <a:gradFill flip="none" rotWithShape="1">
              <a:gsLst>
                <a:gs pos="0">
                  <a:schemeClr val="bg2">
                    <a:lumMod val="75000"/>
                    <a:shade val="30000"/>
                    <a:satMod val="115000"/>
                  </a:schemeClr>
                </a:gs>
                <a:gs pos="50000">
                  <a:schemeClr val="bg2">
                    <a:lumMod val="75000"/>
                    <a:shade val="67500"/>
                    <a:satMod val="115000"/>
                  </a:schemeClr>
                </a:gs>
                <a:gs pos="100000">
                  <a:schemeClr val="bg2">
                    <a:lumMod val="7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>
                <a:solidFill>
                  <a:prstClr val="white"/>
                </a:solidFill>
              </a:endParaRPr>
            </a:p>
          </p:txBody>
        </p:sp>
        <p:sp>
          <p:nvSpPr>
            <p:cNvPr id="68" name="TekstSylinder 67"/>
            <p:cNvSpPr txBox="1"/>
            <p:nvPr/>
          </p:nvSpPr>
          <p:spPr>
            <a:xfrm>
              <a:off x="611561" y="5666765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>
                  <a:solidFill>
                    <a:prstClr val="white"/>
                  </a:solidFill>
                </a:rPr>
                <a:t>Tilbake</a:t>
              </a:r>
            </a:p>
          </p:txBody>
        </p:sp>
      </p:grpSp>
      <p:sp>
        <p:nvSpPr>
          <p:cNvPr id="105" name="TekstSylinder 104"/>
          <p:cNvSpPr txBox="1"/>
          <p:nvPr/>
        </p:nvSpPr>
        <p:spPr>
          <a:xfrm>
            <a:off x="152118" y="3101258"/>
            <a:ext cx="9361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 smtClean="0"/>
              <a:t>Akuttmottak\ intensivbehandling</a:t>
            </a:r>
          </a:p>
          <a:p>
            <a:endParaRPr lang="nb-NO" sz="900" dirty="0"/>
          </a:p>
        </p:txBody>
      </p:sp>
      <p:sp>
        <p:nvSpPr>
          <p:cNvPr id="102" name="Rektangel 101"/>
          <p:cNvSpPr/>
          <p:nvPr/>
        </p:nvSpPr>
        <p:spPr>
          <a:xfrm>
            <a:off x="2136653" y="5244536"/>
            <a:ext cx="942800" cy="400588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PH</a:t>
            </a:r>
          </a:p>
          <a:p>
            <a:pPr algn="ctr"/>
            <a:r>
              <a:rPr lang="nb-NO" sz="900" dirty="0">
                <a:solidFill>
                  <a:prstClr val="black"/>
                </a:solidFill>
              </a:rPr>
              <a:t>Øyeblikkelig vurdering</a:t>
            </a:r>
          </a:p>
        </p:txBody>
      </p:sp>
      <p:cxnSp>
        <p:nvCxnSpPr>
          <p:cNvPr id="132" name="Vinkel 131"/>
          <p:cNvCxnSpPr>
            <a:stCxn id="70" idx="1"/>
            <a:endCxn id="102" idx="1"/>
          </p:cNvCxnSpPr>
          <p:nvPr/>
        </p:nvCxnSpPr>
        <p:spPr>
          <a:xfrm rot="10800000" flipH="1" flipV="1">
            <a:off x="1635221" y="2703252"/>
            <a:ext cx="501432" cy="2741578"/>
          </a:xfrm>
          <a:prstGeom prst="bentConnector3">
            <a:avLst>
              <a:gd name="adj1" fmla="val -45589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ktangel 77"/>
          <p:cNvSpPr/>
          <p:nvPr/>
        </p:nvSpPr>
        <p:spPr>
          <a:xfrm>
            <a:off x="4306780" y="4055084"/>
            <a:ext cx="1438302" cy="27724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Poliklinisk oppfølging</a:t>
            </a:r>
          </a:p>
        </p:txBody>
      </p:sp>
      <p:sp>
        <p:nvSpPr>
          <p:cNvPr id="77" name="Rektangel 76"/>
          <p:cNvSpPr/>
          <p:nvPr/>
        </p:nvSpPr>
        <p:spPr>
          <a:xfrm>
            <a:off x="4688817" y="5272891"/>
            <a:ext cx="870803" cy="40011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 smtClean="0">
                <a:solidFill>
                  <a:prstClr val="black"/>
                </a:solidFill>
              </a:rPr>
              <a:t>PH </a:t>
            </a:r>
          </a:p>
          <a:p>
            <a:pPr algn="ctr"/>
            <a:r>
              <a:rPr lang="nb-NO" sz="900" dirty="0" smtClean="0">
                <a:solidFill>
                  <a:prstClr val="black"/>
                </a:solidFill>
              </a:rPr>
              <a:t>Videre- </a:t>
            </a:r>
            <a:r>
              <a:rPr lang="nb-NO" sz="900" dirty="0">
                <a:solidFill>
                  <a:prstClr val="black"/>
                </a:solidFill>
              </a:rPr>
              <a:t>henvisning</a:t>
            </a:r>
          </a:p>
        </p:txBody>
      </p:sp>
      <p:cxnSp>
        <p:nvCxnSpPr>
          <p:cNvPr id="231" name="Vinkel 230"/>
          <p:cNvCxnSpPr>
            <a:stCxn id="88" idx="1"/>
            <a:endCxn id="102" idx="1"/>
          </p:cNvCxnSpPr>
          <p:nvPr/>
        </p:nvCxnSpPr>
        <p:spPr>
          <a:xfrm rot="10800000" flipH="1" flipV="1">
            <a:off x="1967463" y="3453134"/>
            <a:ext cx="169189" cy="1991696"/>
          </a:xfrm>
          <a:prstGeom prst="bentConnector3">
            <a:avLst>
              <a:gd name="adj1" fmla="val -135115"/>
            </a:avLst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Rett pil 302"/>
          <p:cNvCxnSpPr>
            <a:stCxn id="69" idx="2"/>
            <a:endCxn id="77" idx="0"/>
          </p:cNvCxnSpPr>
          <p:nvPr/>
        </p:nvCxnSpPr>
        <p:spPr>
          <a:xfrm>
            <a:off x="5124218" y="4900791"/>
            <a:ext cx="1" cy="3721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Rett pil 223"/>
          <p:cNvCxnSpPr/>
          <p:nvPr/>
        </p:nvCxnSpPr>
        <p:spPr>
          <a:xfrm>
            <a:off x="2400345" y="3700906"/>
            <a:ext cx="1" cy="901065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Rett pil 237"/>
          <p:cNvCxnSpPr>
            <a:stCxn id="102" idx="0"/>
          </p:cNvCxnSpPr>
          <p:nvPr/>
        </p:nvCxnSpPr>
        <p:spPr>
          <a:xfrm flipV="1">
            <a:off x="2608053" y="5021473"/>
            <a:ext cx="0" cy="22306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Rett pil 249"/>
          <p:cNvCxnSpPr>
            <a:stCxn id="129" idx="3"/>
          </p:cNvCxnSpPr>
          <p:nvPr/>
        </p:nvCxnSpPr>
        <p:spPr>
          <a:xfrm>
            <a:off x="8220487" y="4811722"/>
            <a:ext cx="59998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ett linje 119"/>
          <p:cNvCxnSpPr/>
          <p:nvPr/>
        </p:nvCxnSpPr>
        <p:spPr>
          <a:xfrm>
            <a:off x="7380312" y="1083966"/>
            <a:ext cx="0" cy="632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Pil høyre 48"/>
          <p:cNvSpPr/>
          <p:nvPr/>
        </p:nvSpPr>
        <p:spPr>
          <a:xfrm>
            <a:off x="5745082" y="197914"/>
            <a:ext cx="503397" cy="453881"/>
          </a:xfrm>
          <a:prstGeom prst="rightArrow">
            <a:avLst/>
          </a:prstGeom>
          <a:noFill/>
          <a:ln w="12700">
            <a:solidFill>
              <a:schemeClr val="bg2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400">
              <a:solidFill>
                <a:srgbClr val="31B6FD"/>
              </a:solidFill>
            </a:endParaRPr>
          </a:p>
        </p:txBody>
      </p:sp>
      <p:sp>
        <p:nvSpPr>
          <p:cNvPr id="50" name="Avrundet rektangel 49"/>
          <p:cNvSpPr/>
          <p:nvPr/>
        </p:nvSpPr>
        <p:spPr>
          <a:xfrm>
            <a:off x="3390493" y="202556"/>
            <a:ext cx="2374822" cy="421263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31B6FD"/>
                </a:solidFill>
              </a:rPr>
              <a:t>Behandling </a:t>
            </a:r>
            <a:r>
              <a:rPr lang="nb-NO" sz="1400" dirty="0" smtClean="0">
                <a:solidFill>
                  <a:srgbClr val="31B6FD"/>
                </a:solidFill>
              </a:rPr>
              <a:t>akutt </a:t>
            </a:r>
            <a:r>
              <a:rPr lang="nb-NO" sz="1400" dirty="0">
                <a:solidFill>
                  <a:srgbClr val="31B6FD"/>
                </a:solidFill>
              </a:rPr>
              <a:t>ruslidelse</a:t>
            </a:r>
          </a:p>
        </p:txBody>
      </p:sp>
      <p:sp>
        <p:nvSpPr>
          <p:cNvPr id="53" name="Avrundet rektangel 52"/>
          <p:cNvSpPr/>
          <p:nvPr/>
        </p:nvSpPr>
        <p:spPr>
          <a:xfrm>
            <a:off x="6288122" y="213086"/>
            <a:ext cx="2386865" cy="421263"/>
          </a:xfrm>
          <a:prstGeom prst="round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srgbClr val="31B6FD"/>
                </a:solidFill>
              </a:rPr>
              <a:t>Oppfølging</a:t>
            </a:r>
          </a:p>
        </p:txBody>
      </p:sp>
      <p:sp>
        <p:nvSpPr>
          <p:cNvPr id="2" name="TekstSylinder 1"/>
          <p:cNvSpPr txBox="1"/>
          <p:nvPr/>
        </p:nvSpPr>
        <p:spPr>
          <a:xfrm>
            <a:off x="1149717" y="1971630"/>
            <a:ext cx="1508092" cy="230832"/>
          </a:xfrm>
          <a:prstGeom prst="rect">
            <a:avLst/>
          </a:prstGeom>
          <a:solidFill>
            <a:schemeClr val="bg1"/>
          </a:solidFill>
          <a:ln w="3175">
            <a:solidFill>
              <a:schemeClr val="bg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b-NO" sz="900" dirty="0" smtClean="0"/>
              <a:t>AMK koordinere. Vurdere</a:t>
            </a:r>
            <a:endParaRPr lang="nb-NO" sz="900" dirty="0"/>
          </a:p>
        </p:txBody>
      </p:sp>
      <p:cxnSp>
        <p:nvCxnSpPr>
          <p:cNvPr id="23" name="Vinkel 22"/>
          <p:cNvCxnSpPr>
            <a:stCxn id="2" idx="3"/>
            <a:endCxn id="72" idx="0"/>
          </p:cNvCxnSpPr>
          <p:nvPr/>
        </p:nvCxnSpPr>
        <p:spPr>
          <a:xfrm>
            <a:off x="2657809" y="2087046"/>
            <a:ext cx="2441670" cy="483276"/>
          </a:xfrm>
          <a:prstGeom prst="bentConnector2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Rett pil 235"/>
          <p:cNvCxnSpPr/>
          <p:nvPr/>
        </p:nvCxnSpPr>
        <p:spPr>
          <a:xfrm>
            <a:off x="1701018" y="1527690"/>
            <a:ext cx="1" cy="42514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kstSylinder 89"/>
          <p:cNvSpPr txBox="1"/>
          <p:nvPr/>
        </p:nvSpPr>
        <p:spPr>
          <a:xfrm>
            <a:off x="221264" y="1871602"/>
            <a:ext cx="9296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i="1" dirty="0" smtClean="0">
                <a:solidFill>
                  <a:prstClr val="black"/>
                </a:solidFill>
              </a:rPr>
              <a:t>AMK</a:t>
            </a:r>
            <a:endParaRPr lang="nb-NO" sz="900" i="1" dirty="0">
              <a:solidFill>
                <a:prstClr val="black"/>
              </a:solidFill>
            </a:endParaRPr>
          </a:p>
        </p:txBody>
      </p:sp>
      <p:cxnSp>
        <p:nvCxnSpPr>
          <p:cNvPr id="242" name="Rett pil 241"/>
          <p:cNvCxnSpPr/>
          <p:nvPr/>
        </p:nvCxnSpPr>
        <p:spPr>
          <a:xfrm>
            <a:off x="2987824" y="2102434"/>
            <a:ext cx="0" cy="446722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Vinkel 251"/>
          <p:cNvCxnSpPr/>
          <p:nvPr/>
        </p:nvCxnSpPr>
        <p:spPr>
          <a:xfrm>
            <a:off x="1424844" y="3047969"/>
            <a:ext cx="1332000" cy="157393"/>
          </a:xfrm>
          <a:prstGeom prst="bentConnector2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Vinkel 35"/>
          <p:cNvCxnSpPr>
            <a:endCxn id="72" idx="2"/>
          </p:cNvCxnSpPr>
          <p:nvPr/>
        </p:nvCxnSpPr>
        <p:spPr>
          <a:xfrm flipV="1">
            <a:off x="4067944" y="2836182"/>
            <a:ext cx="1031535" cy="664826"/>
          </a:xfrm>
          <a:prstGeom prst="bentConnector2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Rett pil 40"/>
          <p:cNvCxnSpPr>
            <a:stCxn id="2" idx="2"/>
          </p:cNvCxnSpPr>
          <p:nvPr/>
        </p:nvCxnSpPr>
        <p:spPr>
          <a:xfrm>
            <a:off x="1903763" y="2202462"/>
            <a:ext cx="0" cy="346694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Rett pil 45"/>
          <p:cNvCxnSpPr>
            <a:stCxn id="70" idx="3"/>
            <a:endCxn id="72" idx="1"/>
          </p:cNvCxnSpPr>
          <p:nvPr/>
        </p:nvCxnSpPr>
        <p:spPr>
          <a:xfrm>
            <a:off x="3165469" y="2703252"/>
            <a:ext cx="1543434" cy="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Vinkel 11"/>
          <p:cNvCxnSpPr/>
          <p:nvPr/>
        </p:nvCxnSpPr>
        <p:spPr>
          <a:xfrm>
            <a:off x="3067062" y="3588347"/>
            <a:ext cx="1473932" cy="462510"/>
          </a:xfrm>
          <a:prstGeom prst="bentConnector2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Rett pil 4"/>
          <p:cNvCxnSpPr>
            <a:stCxn id="69" idx="0"/>
          </p:cNvCxnSpPr>
          <p:nvPr/>
        </p:nvCxnSpPr>
        <p:spPr>
          <a:xfrm flipV="1">
            <a:off x="5124218" y="4332333"/>
            <a:ext cx="1" cy="390319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tt linje 5"/>
          <p:cNvCxnSpPr/>
          <p:nvPr/>
        </p:nvCxnSpPr>
        <p:spPr>
          <a:xfrm>
            <a:off x="1882229" y="2857348"/>
            <a:ext cx="0" cy="1692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Rett linje 7"/>
          <p:cNvCxnSpPr/>
          <p:nvPr/>
        </p:nvCxnSpPr>
        <p:spPr>
          <a:xfrm>
            <a:off x="1882229" y="3071623"/>
            <a:ext cx="0" cy="35280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pil 9"/>
          <p:cNvCxnSpPr/>
          <p:nvPr/>
        </p:nvCxnSpPr>
        <p:spPr>
          <a:xfrm>
            <a:off x="1885937" y="3501008"/>
            <a:ext cx="1" cy="1100963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tt linje 17"/>
          <p:cNvCxnSpPr/>
          <p:nvPr/>
        </p:nvCxnSpPr>
        <p:spPr>
          <a:xfrm>
            <a:off x="2987824" y="1527690"/>
            <a:ext cx="0" cy="536957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Vinkel 26"/>
          <p:cNvCxnSpPr/>
          <p:nvPr/>
        </p:nvCxnSpPr>
        <p:spPr>
          <a:xfrm rot="16200000" flipH="1">
            <a:off x="897296" y="2555434"/>
            <a:ext cx="845510" cy="139566"/>
          </a:xfrm>
          <a:prstGeom prst="bentConnector3">
            <a:avLst>
              <a:gd name="adj1" fmla="val 100358"/>
            </a:avLst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ett pil 6"/>
          <p:cNvCxnSpPr/>
          <p:nvPr/>
        </p:nvCxnSpPr>
        <p:spPr>
          <a:xfrm>
            <a:off x="2987824" y="2857347"/>
            <a:ext cx="0" cy="3420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Rektangel 150"/>
          <p:cNvSpPr/>
          <p:nvPr/>
        </p:nvSpPr>
        <p:spPr>
          <a:xfrm>
            <a:off x="1810813" y="4601971"/>
            <a:ext cx="3400741" cy="419502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 smtClean="0">
                <a:solidFill>
                  <a:prstClr val="black"/>
                </a:solidFill>
              </a:rPr>
              <a:t>Rusakutt telefon råd/ veiledning og øyeblikkelig vurdering</a:t>
            </a:r>
            <a:endParaRPr lang="nb-NO" sz="900" dirty="0">
              <a:solidFill>
                <a:prstClr val="black"/>
              </a:solidFill>
            </a:endParaRPr>
          </a:p>
        </p:txBody>
      </p:sp>
      <p:cxnSp>
        <p:nvCxnSpPr>
          <p:cNvPr id="11" name="Rett pil 10"/>
          <p:cNvCxnSpPr/>
          <p:nvPr/>
        </p:nvCxnSpPr>
        <p:spPr>
          <a:xfrm flipV="1">
            <a:off x="4067944" y="3700906"/>
            <a:ext cx="0" cy="901065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tt pil 8"/>
          <p:cNvCxnSpPr>
            <a:stCxn id="102" idx="3"/>
          </p:cNvCxnSpPr>
          <p:nvPr/>
        </p:nvCxnSpPr>
        <p:spPr>
          <a:xfrm>
            <a:off x="3079453" y="5444830"/>
            <a:ext cx="455143" cy="0"/>
          </a:xfrm>
          <a:prstGeom prst="straightConnector1">
            <a:avLst/>
          </a:prstGeom>
          <a:ln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ktangel 70"/>
          <p:cNvSpPr/>
          <p:nvPr/>
        </p:nvSpPr>
        <p:spPr>
          <a:xfrm>
            <a:off x="3551999" y="5303985"/>
            <a:ext cx="781152" cy="341139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Akutt innleggelse</a:t>
            </a:r>
          </a:p>
        </p:txBody>
      </p:sp>
      <p:sp>
        <p:nvSpPr>
          <p:cNvPr id="88" name="Rektangel 87"/>
          <p:cNvSpPr/>
          <p:nvPr/>
        </p:nvSpPr>
        <p:spPr>
          <a:xfrm>
            <a:off x="1967464" y="3205362"/>
            <a:ext cx="2244496" cy="495544"/>
          </a:xfrm>
          <a:prstGeom prst="rect">
            <a:avLst/>
          </a:prstGeom>
          <a:solidFill>
            <a:schemeClr val="bg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900" dirty="0">
                <a:solidFill>
                  <a:prstClr val="black"/>
                </a:solidFill>
              </a:rPr>
              <a:t>A</a:t>
            </a:r>
            <a:r>
              <a:rPr lang="nb-NO" sz="900" dirty="0" smtClean="0">
                <a:solidFill>
                  <a:prstClr val="black"/>
                </a:solidFill>
              </a:rPr>
              <a:t>vklaring psykisk/ somatisk/sosialt</a:t>
            </a:r>
            <a:endParaRPr lang="nb-NO" sz="900" dirty="0">
              <a:solidFill>
                <a:prstClr val="black"/>
              </a:solidFill>
            </a:endParaRPr>
          </a:p>
        </p:txBody>
      </p:sp>
      <p:cxnSp>
        <p:nvCxnSpPr>
          <p:cNvPr id="79" name="Rett pil 78"/>
          <p:cNvCxnSpPr>
            <a:stCxn id="71" idx="0"/>
          </p:cNvCxnSpPr>
          <p:nvPr/>
        </p:nvCxnSpPr>
        <p:spPr>
          <a:xfrm flipH="1" flipV="1">
            <a:off x="3937186" y="5006135"/>
            <a:ext cx="5389" cy="291600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24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68</Words>
  <Application>Microsoft Office PowerPoint</Application>
  <PresentationFormat>Skjermfremvisning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PowerPoint-presentasjon</vt:lpstr>
    </vt:vector>
  </TitlesOfParts>
  <Company>Helse Midt-Norge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Bjørke, Sigurd Steinarsson</dc:creator>
  <cp:lastModifiedBy>Bjørke, Sigurd Steinarsson</cp:lastModifiedBy>
  <cp:revision>10</cp:revision>
  <dcterms:created xsi:type="dcterms:W3CDTF">2016-01-22T11:04:19Z</dcterms:created>
  <dcterms:modified xsi:type="dcterms:W3CDTF">2016-02-07T14:17:51Z</dcterms:modified>
</cp:coreProperties>
</file>