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DDA04-E9F2-461C-81CE-1F681E7D6877}" type="datetimeFigureOut">
              <a:rPr lang="nb-NO" smtClean="0"/>
              <a:t>07.02.2016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B7988-90E8-4CC3-A078-226F2DAE53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6679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445F0-48A1-4620-A33F-DD07058B5A9D}" type="slidenum">
              <a:rPr lang="nb-NO" smtClean="0">
                <a:solidFill>
                  <a:prstClr val="black"/>
                </a:solidFill>
              </a:rPr>
              <a:pPr/>
              <a:t>1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58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42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93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98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6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73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23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95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3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68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40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89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il høyre 44"/>
          <p:cNvSpPr/>
          <p:nvPr/>
        </p:nvSpPr>
        <p:spPr>
          <a:xfrm>
            <a:off x="2788654" y="139256"/>
            <a:ext cx="503397" cy="453881"/>
          </a:xfrm>
          <a:prstGeom prst="rightArrow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>
              <a:solidFill>
                <a:srgbClr val="31B6FD"/>
              </a:solidFill>
            </a:endParaRPr>
          </a:p>
        </p:txBody>
      </p:sp>
      <p:sp>
        <p:nvSpPr>
          <p:cNvPr id="50" name="Pil høyre 49"/>
          <p:cNvSpPr/>
          <p:nvPr/>
        </p:nvSpPr>
        <p:spPr>
          <a:xfrm>
            <a:off x="5598367" y="172728"/>
            <a:ext cx="503397" cy="453881"/>
          </a:xfrm>
          <a:prstGeom prst="rightArrow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>
              <a:solidFill>
                <a:srgbClr val="31B6FD"/>
              </a:solidFill>
            </a:endParaRPr>
          </a:p>
        </p:txBody>
      </p:sp>
      <p:sp>
        <p:nvSpPr>
          <p:cNvPr id="80" name="Rektangel 79"/>
          <p:cNvSpPr/>
          <p:nvPr/>
        </p:nvSpPr>
        <p:spPr>
          <a:xfrm>
            <a:off x="211460" y="2478057"/>
            <a:ext cx="864096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900" i="1" dirty="0">
              <a:solidFill>
                <a:prstClr val="black"/>
              </a:solidFill>
            </a:endParaRPr>
          </a:p>
        </p:txBody>
      </p:sp>
      <p:sp>
        <p:nvSpPr>
          <p:cNvPr id="61" name="Rektangel 60"/>
          <p:cNvSpPr/>
          <p:nvPr/>
        </p:nvSpPr>
        <p:spPr>
          <a:xfrm>
            <a:off x="211460" y="3281576"/>
            <a:ext cx="8640960" cy="534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900" dirty="0">
                <a:solidFill>
                  <a:prstClr val="black"/>
                </a:solidFill>
              </a:rPr>
              <a:t>Avrusning TSB</a:t>
            </a:r>
            <a:endParaRPr lang="nb-NO" sz="900" dirty="0">
              <a:solidFill>
                <a:prstClr val="black"/>
              </a:solidFill>
            </a:endParaRPr>
          </a:p>
          <a:p>
            <a:endParaRPr lang="nb-NO" sz="900" dirty="0">
              <a:solidFill>
                <a:prstClr val="black"/>
              </a:solidFill>
            </a:endParaRPr>
          </a:p>
        </p:txBody>
      </p:sp>
      <p:sp>
        <p:nvSpPr>
          <p:cNvPr id="59" name="Rektangel 58"/>
          <p:cNvSpPr/>
          <p:nvPr/>
        </p:nvSpPr>
        <p:spPr>
          <a:xfrm>
            <a:off x="211460" y="1773343"/>
            <a:ext cx="8640960" cy="534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11459" y="1167390"/>
            <a:ext cx="8640960" cy="534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19" name="Pil høyre 118"/>
          <p:cNvSpPr/>
          <p:nvPr/>
        </p:nvSpPr>
        <p:spPr>
          <a:xfrm rot="5400000">
            <a:off x="4285667" y="542769"/>
            <a:ext cx="259097" cy="371197"/>
          </a:xfrm>
          <a:prstGeom prst="rightArrow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63" name="Rektangel 62"/>
          <p:cNvSpPr/>
          <p:nvPr/>
        </p:nvSpPr>
        <p:spPr>
          <a:xfrm>
            <a:off x="191721" y="3928760"/>
            <a:ext cx="8640960" cy="534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900" dirty="0">
              <a:solidFill>
                <a:prstClr val="black"/>
              </a:solidFill>
            </a:endParaRPr>
          </a:p>
        </p:txBody>
      </p:sp>
      <p:cxnSp>
        <p:nvCxnSpPr>
          <p:cNvPr id="39" name="Rett linje 38"/>
          <p:cNvCxnSpPr/>
          <p:nvPr/>
        </p:nvCxnSpPr>
        <p:spPr>
          <a:xfrm>
            <a:off x="309639" y="1038722"/>
            <a:ext cx="804559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ktangel 133"/>
          <p:cNvSpPr/>
          <p:nvPr/>
        </p:nvSpPr>
        <p:spPr>
          <a:xfrm>
            <a:off x="211459" y="4591784"/>
            <a:ext cx="864096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900" i="1" dirty="0">
              <a:solidFill>
                <a:prstClr val="black"/>
              </a:solidFill>
            </a:endParaRPr>
          </a:p>
        </p:txBody>
      </p:sp>
      <p:sp>
        <p:nvSpPr>
          <p:cNvPr id="57" name="Avrundet rektangel 56"/>
          <p:cNvSpPr/>
          <p:nvPr/>
        </p:nvSpPr>
        <p:spPr>
          <a:xfrm>
            <a:off x="3292051" y="171828"/>
            <a:ext cx="2390573" cy="421263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prstClr val="white"/>
                </a:solidFill>
              </a:rPr>
              <a:t>Behandling </a:t>
            </a:r>
            <a:r>
              <a:rPr lang="nb-NO" sz="1400" dirty="0">
                <a:solidFill>
                  <a:prstClr val="white"/>
                </a:solidFill>
              </a:rPr>
              <a:t>akutt </a:t>
            </a:r>
            <a:r>
              <a:rPr lang="nb-NO" sz="1400" dirty="0">
                <a:solidFill>
                  <a:prstClr val="white"/>
                </a:solidFill>
              </a:rPr>
              <a:t>ruslidelse</a:t>
            </a:r>
          </a:p>
        </p:txBody>
      </p:sp>
      <p:grpSp>
        <p:nvGrpSpPr>
          <p:cNvPr id="56" name="Gruppe 55"/>
          <p:cNvGrpSpPr/>
          <p:nvPr/>
        </p:nvGrpSpPr>
        <p:grpSpPr>
          <a:xfrm>
            <a:off x="211459" y="6014874"/>
            <a:ext cx="936104" cy="432048"/>
            <a:chOff x="395537" y="5589240"/>
            <a:chExt cx="936104" cy="432048"/>
          </a:xfrm>
        </p:grpSpPr>
        <p:sp>
          <p:nvSpPr>
            <p:cNvPr id="66" name="Pil høyre 65"/>
            <p:cNvSpPr/>
            <p:nvPr/>
          </p:nvSpPr>
          <p:spPr>
            <a:xfrm rot="10800000">
              <a:off x="395537" y="5589240"/>
              <a:ext cx="936104" cy="432048"/>
            </a:xfrm>
            <a:prstGeom prst="rightArrow">
              <a:avLst/>
            </a:prstGeom>
            <a:gradFill flip="none" rotWithShape="1">
              <a:gsLst>
                <a:gs pos="0">
                  <a:schemeClr val="bg2">
                    <a:lumMod val="75000"/>
                    <a:shade val="30000"/>
                    <a:satMod val="115000"/>
                  </a:schemeClr>
                </a:gs>
                <a:gs pos="50000">
                  <a:schemeClr val="bg2">
                    <a:lumMod val="75000"/>
                    <a:shade val="67500"/>
                    <a:satMod val="115000"/>
                  </a:schemeClr>
                </a:gs>
                <a:gs pos="100000">
                  <a:schemeClr val="bg2">
                    <a:lumMod val="7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prstClr val="white"/>
                </a:solidFill>
              </a:endParaRPr>
            </a:p>
          </p:txBody>
        </p:sp>
        <p:sp>
          <p:nvSpPr>
            <p:cNvPr id="68" name="TekstSylinder 67"/>
            <p:cNvSpPr txBox="1"/>
            <p:nvPr/>
          </p:nvSpPr>
          <p:spPr>
            <a:xfrm>
              <a:off x="611561" y="5666765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>
                  <a:solidFill>
                    <a:prstClr val="white"/>
                  </a:solidFill>
                </a:rPr>
                <a:t>Tilbake</a:t>
              </a:r>
            </a:p>
          </p:txBody>
        </p:sp>
      </p:grpSp>
      <p:sp>
        <p:nvSpPr>
          <p:cNvPr id="19" name="Rektangel 18"/>
          <p:cNvSpPr/>
          <p:nvPr/>
        </p:nvSpPr>
        <p:spPr>
          <a:xfrm>
            <a:off x="3408318" y="3407819"/>
            <a:ext cx="1800200" cy="281689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prstClr val="black"/>
              </a:solidFill>
            </a:endParaRPr>
          </a:p>
          <a:p>
            <a:pPr algn="ctr"/>
            <a:r>
              <a:rPr lang="nb-NO" sz="900" dirty="0">
                <a:solidFill>
                  <a:prstClr val="black"/>
                </a:solidFill>
              </a:rPr>
              <a:t>Planlegge oppfølging</a:t>
            </a:r>
          </a:p>
          <a:p>
            <a:pPr algn="ctr"/>
            <a:endParaRPr lang="nb-NO" sz="900" dirty="0">
              <a:solidFill>
                <a:prstClr val="black"/>
              </a:solidFill>
            </a:endParaRPr>
          </a:p>
        </p:txBody>
      </p:sp>
      <p:cxnSp>
        <p:nvCxnSpPr>
          <p:cNvPr id="20" name="Rett linje 19"/>
          <p:cNvCxnSpPr>
            <a:endCxn id="21" idx="2"/>
          </p:cNvCxnSpPr>
          <p:nvPr/>
        </p:nvCxnSpPr>
        <p:spPr>
          <a:xfrm flipV="1">
            <a:off x="4308418" y="1038722"/>
            <a:ext cx="0" cy="1247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ktangel 20"/>
          <p:cNvSpPr/>
          <p:nvPr/>
        </p:nvSpPr>
        <p:spPr>
          <a:xfrm>
            <a:off x="3740794" y="823278"/>
            <a:ext cx="113524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i="1" dirty="0">
                <a:solidFill>
                  <a:srgbClr val="FF0000"/>
                </a:solidFill>
              </a:rPr>
              <a:t>Utskrivning/overføring</a:t>
            </a:r>
            <a:endParaRPr lang="nb-NO" sz="800" dirty="0">
              <a:solidFill>
                <a:srgbClr val="FF0000"/>
              </a:solidFill>
            </a:endParaRPr>
          </a:p>
        </p:txBody>
      </p:sp>
      <p:grpSp>
        <p:nvGrpSpPr>
          <p:cNvPr id="23" name="Gruppe 22"/>
          <p:cNvGrpSpPr/>
          <p:nvPr/>
        </p:nvGrpSpPr>
        <p:grpSpPr>
          <a:xfrm>
            <a:off x="3667992" y="1264002"/>
            <a:ext cx="1313638" cy="3767794"/>
            <a:chOff x="6594786" y="1330091"/>
            <a:chExt cx="1319171" cy="3566079"/>
          </a:xfrm>
        </p:grpSpPr>
        <p:sp>
          <p:nvSpPr>
            <p:cNvPr id="24" name="Rektangel 23"/>
            <p:cNvSpPr/>
            <p:nvPr/>
          </p:nvSpPr>
          <p:spPr>
            <a:xfrm>
              <a:off x="6611150" y="3951665"/>
              <a:ext cx="1302807" cy="277249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solidFill>
                    <a:prstClr val="black"/>
                  </a:solidFill>
                </a:rPr>
                <a:t>Dialog om videre døgnbehandling</a:t>
              </a:r>
            </a:p>
          </p:txBody>
        </p:sp>
        <p:cxnSp>
          <p:nvCxnSpPr>
            <p:cNvPr id="25" name="Rett pil 24"/>
            <p:cNvCxnSpPr>
              <a:stCxn id="19" idx="0"/>
              <a:endCxn id="27" idx="2"/>
            </p:cNvCxnSpPr>
            <p:nvPr/>
          </p:nvCxnSpPr>
          <p:spPr>
            <a:xfrm flipV="1">
              <a:off x="7240703" y="2248786"/>
              <a:ext cx="10974" cy="1110349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ktangel 25"/>
            <p:cNvSpPr/>
            <p:nvPr/>
          </p:nvSpPr>
          <p:spPr>
            <a:xfrm>
              <a:off x="6594786" y="1330091"/>
              <a:ext cx="1302807" cy="277249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solidFill>
                    <a:prstClr val="black"/>
                  </a:solidFill>
                </a:rPr>
                <a:t>Dialog med pårørende</a:t>
              </a:r>
            </a:p>
          </p:txBody>
        </p:sp>
        <p:sp>
          <p:nvSpPr>
            <p:cNvPr id="27" name="Rektangel 26"/>
            <p:cNvSpPr/>
            <p:nvPr/>
          </p:nvSpPr>
          <p:spPr>
            <a:xfrm>
              <a:off x="6600273" y="1971537"/>
              <a:ext cx="1302807" cy="277249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solidFill>
                    <a:prstClr val="black"/>
                  </a:solidFill>
                </a:rPr>
                <a:t>Dialog med hjemkommune</a:t>
              </a:r>
            </a:p>
          </p:txBody>
        </p:sp>
        <p:cxnSp>
          <p:nvCxnSpPr>
            <p:cNvPr id="28" name="Rett pil 27"/>
            <p:cNvCxnSpPr>
              <a:stCxn id="27" idx="0"/>
              <a:endCxn id="26" idx="2"/>
            </p:cNvCxnSpPr>
            <p:nvPr/>
          </p:nvCxnSpPr>
          <p:spPr>
            <a:xfrm flipH="1" flipV="1">
              <a:off x="7246190" y="1607340"/>
              <a:ext cx="5487" cy="364196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ktangel 29"/>
            <p:cNvSpPr/>
            <p:nvPr/>
          </p:nvSpPr>
          <p:spPr>
            <a:xfrm>
              <a:off x="6608960" y="4618921"/>
              <a:ext cx="1274460" cy="27724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solidFill>
                    <a:prstClr val="black"/>
                  </a:solidFill>
                </a:rPr>
                <a:t>Dialog med psykisk helsevern</a:t>
              </a:r>
            </a:p>
          </p:txBody>
        </p:sp>
      </p:grpSp>
      <p:cxnSp>
        <p:nvCxnSpPr>
          <p:cNvPr id="31" name="Vinkel 30"/>
          <p:cNvCxnSpPr/>
          <p:nvPr/>
        </p:nvCxnSpPr>
        <p:spPr>
          <a:xfrm rot="16200000" flipH="1">
            <a:off x="5249279" y="3674384"/>
            <a:ext cx="642610" cy="369283"/>
          </a:xfrm>
          <a:prstGeom prst="bentConnector3">
            <a:avLst>
              <a:gd name="adj1" fmla="val 100026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tt pil 31"/>
          <p:cNvCxnSpPr>
            <a:stCxn id="19" idx="3"/>
          </p:cNvCxnSpPr>
          <p:nvPr/>
        </p:nvCxnSpPr>
        <p:spPr>
          <a:xfrm flipV="1">
            <a:off x="5208518" y="3537720"/>
            <a:ext cx="587608" cy="10944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Vinkel 32"/>
          <p:cNvCxnSpPr/>
          <p:nvPr/>
        </p:nvCxnSpPr>
        <p:spPr>
          <a:xfrm rot="16200000" flipH="1">
            <a:off x="5215288" y="4339810"/>
            <a:ext cx="720095" cy="370944"/>
          </a:xfrm>
          <a:prstGeom prst="bentConnector3">
            <a:avLst>
              <a:gd name="adj1" fmla="val 99934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Vinkel 33"/>
          <p:cNvCxnSpPr/>
          <p:nvPr/>
        </p:nvCxnSpPr>
        <p:spPr>
          <a:xfrm rot="5400000" flipH="1" flipV="1">
            <a:off x="5190210" y="2942751"/>
            <a:ext cx="805570" cy="406261"/>
          </a:xfrm>
          <a:prstGeom prst="bentConnector2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Vinkel 34"/>
          <p:cNvCxnSpPr/>
          <p:nvPr/>
        </p:nvCxnSpPr>
        <p:spPr>
          <a:xfrm rot="5400000" flipH="1" flipV="1">
            <a:off x="5236483" y="2241578"/>
            <a:ext cx="713025" cy="406264"/>
          </a:xfrm>
          <a:prstGeom prst="bentConnector2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Sylinder 45"/>
          <p:cNvSpPr txBox="1"/>
          <p:nvPr/>
        </p:nvSpPr>
        <p:spPr>
          <a:xfrm>
            <a:off x="262390" y="1232442"/>
            <a:ext cx="92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i="1" dirty="0">
                <a:solidFill>
                  <a:prstClr val="black"/>
                </a:solidFill>
              </a:rPr>
              <a:t>Hjem /</a:t>
            </a:r>
          </a:p>
          <a:p>
            <a:r>
              <a:rPr lang="nb-NO" sz="900" i="1" dirty="0">
                <a:solidFill>
                  <a:prstClr val="black"/>
                </a:solidFill>
              </a:rPr>
              <a:t>ansvarsgruppe</a:t>
            </a:r>
          </a:p>
        </p:txBody>
      </p:sp>
      <p:sp>
        <p:nvSpPr>
          <p:cNvPr id="47" name="TekstSylinder 46"/>
          <p:cNvSpPr txBox="1"/>
          <p:nvPr/>
        </p:nvSpPr>
        <p:spPr>
          <a:xfrm>
            <a:off x="262390" y="1815239"/>
            <a:ext cx="9296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i="1" dirty="0">
                <a:solidFill>
                  <a:prstClr val="black"/>
                </a:solidFill>
              </a:rPr>
              <a:t>Fastlege </a:t>
            </a:r>
          </a:p>
          <a:p>
            <a:r>
              <a:rPr lang="nb-NO" sz="900" i="1" dirty="0">
                <a:solidFill>
                  <a:prstClr val="black"/>
                </a:solidFill>
              </a:rPr>
              <a:t>Legevakt</a:t>
            </a:r>
          </a:p>
          <a:p>
            <a:r>
              <a:rPr lang="nb-NO" sz="900" i="1" dirty="0">
                <a:solidFill>
                  <a:prstClr val="black"/>
                </a:solidFill>
              </a:rPr>
              <a:t>NAV/kommune</a:t>
            </a:r>
          </a:p>
        </p:txBody>
      </p:sp>
      <p:sp>
        <p:nvSpPr>
          <p:cNvPr id="48" name="TekstSylinder 47"/>
          <p:cNvSpPr txBox="1"/>
          <p:nvPr/>
        </p:nvSpPr>
        <p:spPr>
          <a:xfrm>
            <a:off x="262389" y="2487007"/>
            <a:ext cx="13681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900" i="1" dirty="0">
              <a:solidFill>
                <a:prstClr val="black"/>
              </a:solidFill>
            </a:endParaRPr>
          </a:p>
          <a:p>
            <a:r>
              <a:rPr lang="nb-NO" sz="900" i="1" dirty="0">
                <a:solidFill>
                  <a:prstClr val="black"/>
                </a:solidFill>
              </a:rPr>
              <a:t>Poliklinikk </a:t>
            </a:r>
            <a:r>
              <a:rPr lang="nb-NO" sz="900" i="1" dirty="0">
                <a:solidFill>
                  <a:prstClr val="black"/>
                </a:solidFill>
              </a:rPr>
              <a:t>TSB</a:t>
            </a:r>
          </a:p>
          <a:p>
            <a:endParaRPr lang="nb-NO" sz="900" i="1" dirty="0">
              <a:solidFill>
                <a:prstClr val="black"/>
              </a:solidFill>
            </a:endParaRPr>
          </a:p>
        </p:txBody>
      </p:sp>
      <p:sp>
        <p:nvSpPr>
          <p:cNvPr id="49" name="TekstSylinder 48"/>
          <p:cNvSpPr txBox="1"/>
          <p:nvPr/>
        </p:nvSpPr>
        <p:spPr>
          <a:xfrm>
            <a:off x="153525" y="4591784"/>
            <a:ext cx="994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i="1" dirty="0">
                <a:solidFill>
                  <a:prstClr val="black"/>
                </a:solidFill>
              </a:rPr>
              <a:t>Annen spes tjeneste – </a:t>
            </a:r>
          </a:p>
          <a:p>
            <a:r>
              <a:rPr lang="nb-NO" sz="900" i="1" dirty="0">
                <a:solidFill>
                  <a:prstClr val="black"/>
                </a:solidFill>
              </a:rPr>
              <a:t>Somatisk eller psyk helsevern</a:t>
            </a:r>
          </a:p>
        </p:txBody>
      </p:sp>
      <p:sp>
        <p:nvSpPr>
          <p:cNvPr id="55" name="TekstSylinder 54"/>
          <p:cNvSpPr txBox="1"/>
          <p:nvPr/>
        </p:nvSpPr>
        <p:spPr>
          <a:xfrm>
            <a:off x="211458" y="3908330"/>
            <a:ext cx="1192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dirty="0">
                <a:solidFill>
                  <a:prstClr val="black"/>
                </a:solidFill>
              </a:rPr>
              <a:t>Døgnbehandling </a:t>
            </a:r>
            <a:r>
              <a:rPr lang="nb-NO" sz="900" dirty="0">
                <a:solidFill>
                  <a:prstClr val="black"/>
                </a:solidFill>
              </a:rPr>
              <a:t>TSB</a:t>
            </a:r>
          </a:p>
          <a:p>
            <a:r>
              <a:rPr lang="nb-NO" sz="900" dirty="0">
                <a:solidFill>
                  <a:prstClr val="black"/>
                </a:solidFill>
              </a:rPr>
              <a:t>Elektiv behandling</a:t>
            </a:r>
            <a:endParaRPr lang="nb-NO" sz="900" dirty="0">
              <a:solidFill>
                <a:prstClr val="black"/>
              </a:solidFill>
            </a:endParaRPr>
          </a:p>
        </p:txBody>
      </p:sp>
      <p:sp>
        <p:nvSpPr>
          <p:cNvPr id="62" name="Rektangel 61"/>
          <p:cNvSpPr/>
          <p:nvPr/>
        </p:nvSpPr>
        <p:spPr>
          <a:xfrm>
            <a:off x="1675929" y="3407819"/>
            <a:ext cx="1992059" cy="281689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prstClr val="black"/>
                </a:solidFill>
              </a:rPr>
              <a:t>Medisinsk og psykososial</a:t>
            </a:r>
          </a:p>
          <a:p>
            <a:pPr algn="ctr"/>
            <a:r>
              <a:rPr lang="nb-NO" sz="900" dirty="0">
                <a:solidFill>
                  <a:prstClr val="black"/>
                </a:solidFill>
              </a:rPr>
              <a:t>abstinensbehandling </a:t>
            </a:r>
          </a:p>
        </p:txBody>
      </p:sp>
      <p:sp>
        <p:nvSpPr>
          <p:cNvPr id="64" name="Rektangel 63"/>
          <p:cNvSpPr/>
          <p:nvPr/>
        </p:nvSpPr>
        <p:spPr>
          <a:xfrm>
            <a:off x="2321885" y="854279"/>
            <a:ext cx="9829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800" i="1" dirty="0">
                <a:solidFill>
                  <a:srgbClr val="FF0000"/>
                </a:solidFill>
              </a:rPr>
              <a:t>Inntil 72 timer</a:t>
            </a:r>
            <a:endParaRPr lang="nb-NO" sz="800" dirty="0">
              <a:solidFill>
                <a:srgbClr val="FF0000"/>
              </a:solidFill>
            </a:endParaRPr>
          </a:p>
        </p:txBody>
      </p:sp>
      <p:cxnSp>
        <p:nvCxnSpPr>
          <p:cNvPr id="65" name="Rett linje 64"/>
          <p:cNvCxnSpPr/>
          <p:nvPr/>
        </p:nvCxnSpPr>
        <p:spPr>
          <a:xfrm flipV="1">
            <a:off x="2671958" y="1042660"/>
            <a:ext cx="0" cy="1247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vrundet rektangel 42"/>
          <p:cNvSpPr/>
          <p:nvPr/>
        </p:nvSpPr>
        <p:spPr>
          <a:xfrm>
            <a:off x="6101764" y="177556"/>
            <a:ext cx="2386865" cy="421263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31B6FD"/>
                </a:solidFill>
              </a:rPr>
              <a:t>Oppfølging</a:t>
            </a:r>
          </a:p>
        </p:txBody>
      </p:sp>
      <p:sp>
        <p:nvSpPr>
          <p:cNvPr id="44" name="Avrundet rektangel 43"/>
          <p:cNvSpPr/>
          <p:nvPr/>
        </p:nvSpPr>
        <p:spPr>
          <a:xfrm>
            <a:off x="426517" y="189038"/>
            <a:ext cx="2386865" cy="421263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31B6FD"/>
                </a:solidFill>
              </a:rPr>
              <a:t>Henvisning- Akutt fase</a:t>
            </a:r>
          </a:p>
        </p:txBody>
      </p:sp>
      <p:cxnSp>
        <p:nvCxnSpPr>
          <p:cNvPr id="10" name="Rett pil 9"/>
          <p:cNvCxnSpPr>
            <a:stCxn id="19" idx="2"/>
          </p:cNvCxnSpPr>
          <p:nvPr/>
        </p:nvCxnSpPr>
        <p:spPr>
          <a:xfrm flipH="1">
            <a:off x="4308417" y="3689508"/>
            <a:ext cx="1" cy="34435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pil 11"/>
          <p:cNvCxnSpPr>
            <a:stCxn id="24" idx="2"/>
          </p:cNvCxnSpPr>
          <p:nvPr/>
        </p:nvCxnSpPr>
        <p:spPr>
          <a:xfrm flipH="1">
            <a:off x="4332958" y="4326797"/>
            <a:ext cx="1" cy="41206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52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55</Words>
  <Application>Microsoft Office PowerPoint</Application>
  <PresentationFormat>Skjermfremvisning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1_Office-tema</vt:lpstr>
      <vt:lpstr>PowerPoint-presentasjon</vt:lpstr>
    </vt:vector>
  </TitlesOfParts>
  <Company>Helse Midt-Norge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Bjørke, Sigurd Steinarsson</dc:creator>
  <cp:lastModifiedBy>Bjørke, Sigurd Steinarsson</cp:lastModifiedBy>
  <cp:revision>1</cp:revision>
  <dcterms:created xsi:type="dcterms:W3CDTF">2016-02-07T13:05:33Z</dcterms:created>
  <dcterms:modified xsi:type="dcterms:W3CDTF">2016-02-07T13:10:30Z</dcterms:modified>
</cp:coreProperties>
</file>