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74"/>
  </p:normalViewPr>
  <p:slideViewPr>
    <p:cSldViewPr snapToGrid="0" snapToObjects="1">
      <p:cViewPr varScale="1">
        <p:scale>
          <a:sx n="116" d="100"/>
          <a:sy n="116" d="100"/>
        </p:scale>
        <p:origin x="102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15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9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68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57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6372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3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21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78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46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7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5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24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87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6" r:id="rId3"/>
    <p:sldLayoutId id="2147483677" r:id="rId4"/>
    <p:sldLayoutId id="2147483665" r:id="rId5"/>
    <p:sldLayoutId id="2147483678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7311932-E3CC-1340-883B-F1A631B02B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Digitalt skjem post-</a:t>
            </a:r>
            <a:r>
              <a:rPr lang="nb-NO" dirty="0" err="1" smtClean="0"/>
              <a:t>op</a:t>
            </a:r>
            <a:r>
              <a:rPr lang="nb-NO" dirty="0" smtClean="0"/>
              <a:t> narkose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19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4728518" y="1441622"/>
            <a:ext cx="4160109" cy="4819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Generell oversikt over rask flyt</a:t>
            </a:r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838201" y="1750669"/>
            <a:ext cx="1690816" cy="1453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1. Pasienten legges inn i </a:t>
            </a:r>
            <a:r>
              <a:rPr lang="nb-NO" dirty="0" err="1" smtClean="0"/>
              <a:t>CheckWare</a:t>
            </a:r>
            <a:r>
              <a:rPr lang="nb-NO" dirty="0" smtClean="0"/>
              <a:t> av sekretær</a:t>
            </a:r>
            <a:endParaRPr lang="nb-NO" dirty="0"/>
          </a:p>
        </p:txBody>
      </p:sp>
      <p:sp>
        <p:nvSpPr>
          <p:cNvPr id="5" name="Rektangel 4"/>
          <p:cNvSpPr/>
          <p:nvPr/>
        </p:nvSpPr>
        <p:spPr>
          <a:xfrm>
            <a:off x="838201" y="3379701"/>
            <a:ext cx="1690816" cy="12787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1a. Pasienten er allerede i </a:t>
            </a:r>
            <a:r>
              <a:rPr lang="nb-NO" dirty="0" err="1" smtClean="0"/>
              <a:t>CheckWare</a:t>
            </a:r>
            <a:endParaRPr lang="nb-NO" dirty="0"/>
          </a:p>
        </p:txBody>
      </p:sp>
      <p:sp>
        <p:nvSpPr>
          <p:cNvPr id="7" name="Rektangel 6"/>
          <p:cNvSpPr/>
          <p:nvPr/>
        </p:nvSpPr>
        <p:spPr>
          <a:xfrm>
            <a:off x="2745259" y="1750669"/>
            <a:ext cx="1917357" cy="1453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r>
              <a:rPr lang="nb-NO" dirty="0" smtClean="0"/>
              <a:t>. Kartleggingsplan legges inn på dato operasjon av sekretær</a:t>
            </a:r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4815016" y="1750669"/>
            <a:ext cx="1917357" cy="1453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r>
              <a:rPr lang="nb-NO" dirty="0" smtClean="0"/>
              <a:t>. Pasient mottar SMS </a:t>
            </a:r>
            <a:r>
              <a:rPr lang="nb-NO" dirty="0" err="1" smtClean="0"/>
              <a:t>kl</a:t>
            </a:r>
            <a:r>
              <a:rPr lang="nb-NO" dirty="0" smtClean="0"/>
              <a:t> 10:00 dagen etter operasjon</a:t>
            </a:r>
            <a:endParaRPr lang="nb-NO" dirty="0"/>
          </a:p>
        </p:txBody>
      </p:sp>
      <p:sp>
        <p:nvSpPr>
          <p:cNvPr id="9" name="Rektangel 8"/>
          <p:cNvSpPr/>
          <p:nvPr/>
        </p:nvSpPr>
        <p:spPr>
          <a:xfrm>
            <a:off x="4815015" y="3357047"/>
            <a:ext cx="1917357" cy="11490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r>
              <a:rPr lang="nb-NO" dirty="0" smtClean="0"/>
              <a:t>. Purring pasient </a:t>
            </a:r>
            <a:r>
              <a:rPr lang="nb-NO" dirty="0" err="1" smtClean="0"/>
              <a:t>kl</a:t>
            </a:r>
            <a:r>
              <a:rPr lang="nb-NO" dirty="0" smtClean="0"/>
              <a:t> 11:30 om det er ubesvart skjema</a:t>
            </a:r>
            <a:endParaRPr lang="nb-NO" dirty="0"/>
          </a:p>
        </p:txBody>
      </p:sp>
      <p:sp>
        <p:nvSpPr>
          <p:cNvPr id="10" name="Rektangel 9"/>
          <p:cNvSpPr/>
          <p:nvPr/>
        </p:nvSpPr>
        <p:spPr>
          <a:xfrm>
            <a:off x="4815016" y="4658497"/>
            <a:ext cx="1917357" cy="11490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r>
              <a:rPr lang="nb-NO" dirty="0" smtClean="0"/>
              <a:t>. Purring pasient </a:t>
            </a:r>
            <a:r>
              <a:rPr lang="nb-NO" dirty="0" err="1" smtClean="0"/>
              <a:t>kl</a:t>
            </a:r>
            <a:r>
              <a:rPr lang="nb-NO" dirty="0" smtClean="0"/>
              <a:t> 13:00 om det er ubesvart skjema</a:t>
            </a:r>
            <a:endParaRPr lang="nb-NO" dirty="0"/>
          </a:p>
        </p:txBody>
      </p:sp>
      <p:sp>
        <p:nvSpPr>
          <p:cNvPr id="11" name="Rektangel 10"/>
          <p:cNvSpPr/>
          <p:nvPr/>
        </p:nvSpPr>
        <p:spPr>
          <a:xfrm>
            <a:off x="6884773" y="1750669"/>
            <a:ext cx="1917357" cy="14539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3. Personell får beslutning i </a:t>
            </a:r>
            <a:r>
              <a:rPr lang="nb-NO" dirty="0" err="1" smtClean="0"/>
              <a:t>CheckWare</a:t>
            </a:r>
            <a:r>
              <a:rPr lang="nb-NO" dirty="0" smtClean="0"/>
              <a:t> ved leveranse fra pasient</a:t>
            </a:r>
            <a:endParaRPr lang="nb-NO" dirty="0"/>
          </a:p>
        </p:txBody>
      </p:sp>
      <p:sp>
        <p:nvSpPr>
          <p:cNvPr id="12" name="Rektangel 11"/>
          <p:cNvSpPr/>
          <p:nvPr/>
        </p:nvSpPr>
        <p:spPr>
          <a:xfrm>
            <a:off x="6884773" y="3357174"/>
            <a:ext cx="1917357" cy="20056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3. Personell får beslutning </a:t>
            </a:r>
            <a:r>
              <a:rPr lang="nb-NO" dirty="0" err="1" smtClean="0"/>
              <a:t>kl</a:t>
            </a:r>
            <a:r>
              <a:rPr lang="nb-NO" dirty="0" smtClean="0"/>
              <a:t> 13:30 i </a:t>
            </a:r>
            <a:r>
              <a:rPr lang="nb-NO" dirty="0" err="1" smtClean="0"/>
              <a:t>CheckWare</a:t>
            </a:r>
            <a:r>
              <a:rPr lang="nb-NO" dirty="0" smtClean="0"/>
              <a:t> når pasient ikke har svart. Ringe?</a:t>
            </a:r>
            <a:endParaRPr lang="nb-NO" dirty="0"/>
          </a:p>
        </p:txBody>
      </p:sp>
      <p:sp>
        <p:nvSpPr>
          <p:cNvPr id="13" name="Rektangel 12"/>
          <p:cNvSpPr/>
          <p:nvPr/>
        </p:nvSpPr>
        <p:spPr>
          <a:xfrm>
            <a:off x="8954530" y="1750669"/>
            <a:ext cx="1917357" cy="145397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3. Robot overfører besvart skjema til EPJ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5420467" y="6320738"/>
            <a:ext cx="2776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Samme dag etter operasjon</a:t>
            </a:r>
            <a:endParaRPr lang="nb-NO" dirty="0"/>
          </a:p>
        </p:txBody>
      </p:sp>
      <p:sp>
        <p:nvSpPr>
          <p:cNvPr id="16" name="Rektangel 15"/>
          <p:cNvSpPr/>
          <p:nvPr/>
        </p:nvSpPr>
        <p:spPr>
          <a:xfrm>
            <a:off x="2766882" y="3379700"/>
            <a:ext cx="1845275" cy="1497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2a. SMS går ut med info om skjema som </a:t>
            </a:r>
            <a:r>
              <a:rPr lang="nb-NO" dirty="0" err="1" smtClean="0"/>
              <a:t>kommerdagen</a:t>
            </a:r>
            <a:r>
              <a:rPr lang="nb-NO" dirty="0" smtClean="0"/>
              <a:t> etter. </a:t>
            </a:r>
            <a:r>
              <a:rPr lang="nb-NO" dirty="0" err="1" smtClean="0"/>
              <a:t>Kl</a:t>
            </a:r>
            <a:r>
              <a:rPr lang="nb-NO" dirty="0" smtClean="0"/>
              <a:t> 18:00</a:t>
            </a:r>
            <a:endParaRPr lang="nb-NO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9176951" y="3468944"/>
            <a:ext cx="159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Evnt</a:t>
            </a:r>
            <a:r>
              <a:rPr lang="nb-NO" dirty="0" smtClean="0"/>
              <a:t> etterhvert</a:t>
            </a:r>
            <a:endParaRPr lang="nb-NO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2797493" y="5051852"/>
            <a:ext cx="181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Operasjonsdagen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68752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SE MØRE OG ROMSDAL" id="{FD407EEB-8D0A-824D-AF99-8EFEEBACBBE9}" vid="{96933F0D-F111-B84D-991E-8274539D9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Helse Møre og Romsdal</Template>
  <TotalTime>1615</TotalTime>
  <Words>125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1_Office-tema</vt:lpstr>
      <vt:lpstr>Digitalt skjem post-op narkose</vt:lpstr>
      <vt:lpstr>Generell oversikt over rask flyt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Digitalt skjem post-op narkose</dc:title>
  <dc:creator>Jensen, Christer Andre</dc:creator>
  <cp:lastModifiedBy>Jensen, Christer Andre</cp:lastModifiedBy>
  <cp:revision>4</cp:revision>
  <dcterms:created xsi:type="dcterms:W3CDTF">2023-09-28T08:41:46Z</dcterms:created>
  <dcterms:modified xsi:type="dcterms:W3CDTF">2023-09-29T11:37:18Z</dcterms:modified>
</cp:coreProperties>
</file>