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1F42B-6822-40AD-A5C5-3AADE8F5F7B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17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D8C9-5099-4F19-ACCF-E7B1F398887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5612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D9AD-F79E-4BDD-9906-59F5DCC630D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2264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681B0-1C8B-4777-83F6-EA69F192AA7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988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F619-45A5-4F5B-9BAA-2830D0C85BA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6066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1112E-84BA-437A-AC71-89B4CADE215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5308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011E5-D6B1-4F85-9F86-936B53FBDB2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9684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0A86-2714-4D1A-9053-077F49A2D51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5346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3C3B-0EBF-492B-A19C-9025CE7343E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3689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472E-7356-4367-97D5-D01D0FC50AB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695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BBBD3-1F56-46B7-877A-9413B9707F6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691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0B2490-9D35-40A5-AD58-3C265245C4DC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71513"/>
            <a:ext cx="8497888" cy="48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5661025"/>
            <a:ext cx="8353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Fjernet pasient med 18 liggedøgn både fra 2008 og fra testperioden da vi anser det som spesiell variasjon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olstor</dc:creator>
  <cp:lastModifiedBy>sys_rpa_robot01_prd</cp:lastModifiedBy>
  <cp:revision>2</cp:revision>
  <dcterms:created xsi:type="dcterms:W3CDTF">2009-09-28T11:52:04Z</dcterms:created>
  <dcterms:modified xsi:type="dcterms:W3CDTF">2021-10-16T22:05:15Z</dcterms:modified>
</cp:coreProperties>
</file>