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FF93B-21F4-489E-BA6F-EB957FBC8CA6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F8ABE-3BE9-4235-AEEA-FE7D72F43F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 og tiltak må gi meining for utfordringene vi står ovenfor i hverdagen og det bør ha en positiv uttelling for pasienten og/eller ansatte… og være bærekraftig for foretaket.   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3C339-FAF6-4DDD-8039-E2E56EA2B42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0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3C339-FAF6-4DDD-8039-E2E56EA2B42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9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3C339-FAF6-4DDD-8039-E2E56EA2B42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0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3C339-FAF6-4DDD-8039-E2E56EA2B42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76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13472" y="1628802"/>
            <a:ext cx="8544949" cy="1224136"/>
          </a:xfrm>
          <a:prstGeom prst="rect">
            <a:avLst/>
          </a:prstGeom>
        </p:spPr>
        <p:txBody>
          <a:bodyPr lIns="117226" tIns="58613" rIns="117226" bIns="58613"/>
          <a:lstStyle>
            <a:lvl1pPr algn="ctr">
              <a:defRPr>
                <a:solidFill>
                  <a:srgbClr val="00338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 title="Klikk for å legge til undertittel"/>
          <p:cNvSpPr>
            <a:spLocks noGrp="1"/>
          </p:cNvSpPr>
          <p:nvPr>
            <p:ph type="subTitle" idx="1"/>
          </p:nvPr>
        </p:nvSpPr>
        <p:spPr>
          <a:xfrm>
            <a:off x="1813472" y="2996952"/>
            <a:ext cx="8544949" cy="1728192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>
                <a:solidFill>
                  <a:srgbClr val="00338D"/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4276-EEDD-406A-9BFD-99BD0EB7C47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3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13472" y="1628802"/>
            <a:ext cx="8544949" cy="1224136"/>
          </a:xfrm>
          <a:prstGeom prst="rect">
            <a:avLst/>
          </a:prstGeom>
        </p:spPr>
        <p:txBody>
          <a:bodyPr lIns="117226" tIns="58613" rIns="117226" bIns="58613"/>
          <a:lstStyle>
            <a:lvl1pPr algn="ctr">
              <a:defRPr>
                <a:solidFill>
                  <a:srgbClr val="00338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 title="Klikk for å legge til undertittel"/>
          <p:cNvSpPr>
            <a:spLocks noGrp="1"/>
          </p:cNvSpPr>
          <p:nvPr>
            <p:ph type="subTitle" idx="1"/>
          </p:nvPr>
        </p:nvSpPr>
        <p:spPr>
          <a:xfrm>
            <a:off x="1813472" y="2996952"/>
            <a:ext cx="8544949" cy="1728192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>
                <a:solidFill>
                  <a:srgbClr val="00338D"/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4276-EEDD-406A-9BFD-99BD0EB7C47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9889099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6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9889099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1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6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innhold 3"/>
          <p:cNvSpPr>
            <a:spLocks noGrp="1"/>
          </p:cNvSpPr>
          <p:nvPr>
            <p:ph sz="quarter" idx="11"/>
          </p:nvPr>
        </p:nvSpPr>
        <p:spPr>
          <a:xfrm>
            <a:off x="6480043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9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x2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Plassholder for innhold 3"/>
          <p:cNvSpPr>
            <a:spLocks noGrp="1"/>
          </p:cNvSpPr>
          <p:nvPr>
            <p:ph sz="quarter" idx="11"/>
          </p:nvPr>
        </p:nvSpPr>
        <p:spPr>
          <a:xfrm>
            <a:off x="6480043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92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0FC3-324B-401B-87AC-C14A6FCE29E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9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12192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/>
            <a:endParaRPr lang="nb-NO" sz="2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4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12192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/>
            <a:endParaRPr lang="nb-NO" sz="2300">
              <a:solidFill>
                <a:prstClr val="white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0" y="6309321"/>
            <a:ext cx="3983765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/>
            <a:endParaRPr lang="nb-NO" sz="2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2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6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9889099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9889099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1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1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innhold 3"/>
          <p:cNvSpPr>
            <a:spLocks noGrp="1"/>
          </p:cNvSpPr>
          <p:nvPr>
            <p:ph sz="quarter" idx="11"/>
          </p:nvPr>
        </p:nvSpPr>
        <p:spPr>
          <a:xfrm>
            <a:off x="6480043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x2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911424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Plassholder for innhold 3"/>
          <p:cNvSpPr>
            <a:spLocks noGrp="1"/>
          </p:cNvSpPr>
          <p:nvPr>
            <p:ph sz="quarter" idx="11"/>
          </p:nvPr>
        </p:nvSpPr>
        <p:spPr>
          <a:xfrm>
            <a:off x="6480043" y="1628801"/>
            <a:ext cx="4800533" cy="43925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6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31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6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911424" y="374221"/>
            <a:ext cx="8832981" cy="1038554"/>
          </a:xfrm>
          <a:prstGeom prst="rect">
            <a:avLst/>
          </a:prstGeom>
        </p:spPr>
        <p:txBody>
          <a:bodyPr lIns="117226" tIns="58613" rIns="117226" bIns="58613"/>
          <a:lstStyle>
            <a:lvl1pPr algn="l">
              <a:defRPr sz="51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0FC3-324B-401B-87AC-C14A6FCE29E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12192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/>
            <a:endParaRPr lang="nb-NO" sz="2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30.08.2019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12192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/>
            <a:endParaRPr lang="nb-NO" sz="2300">
              <a:solidFill>
                <a:prstClr val="white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0" y="6309321"/>
            <a:ext cx="3983765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/>
            <a:endParaRPr lang="nb-NO" sz="2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3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30.08.2019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06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192000" cy="1256747"/>
          </a:xfrm>
          <a:prstGeom prst="rect">
            <a:avLst/>
          </a:prstGeom>
        </p:spPr>
      </p:pic>
      <p:pic>
        <p:nvPicPr>
          <p:cNvPr id="9" name="Picture 10" descr="Logo-HM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" y="6416590"/>
            <a:ext cx="3072904" cy="2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F3627683-573E-4B9D-8D67-E8749E4FE20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172261"/>
              <a:t>30.08.2019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172261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192000" cy="1256747"/>
          </a:xfrm>
          <a:prstGeom prst="rect">
            <a:avLst/>
          </a:prstGeom>
        </p:spPr>
      </p:pic>
      <p:pic>
        <p:nvPicPr>
          <p:cNvPr id="9" name="Picture 10" descr="Logo-HM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" y="6416590"/>
            <a:ext cx="3072904" cy="2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9552384" y="6355536"/>
            <a:ext cx="1248139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F3627683-573E-4B9D-8D67-E8749E4FE20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172261"/>
              <a:t>30.08.2019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0992544" y="6356352"/>
            <a:ext cx="589856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7DE01194-72E6-45CF-9942-7B359F3B706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1172261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1813472" y="1890059"/>
            <a:ext cx="8544949" cy="1224136"/>
          </a:xfrm>
        </p:spPr>
        <p:txBody>
          <a:bodyPr/>
          <a:lstStyle/>
          <a:p>
            <a:r>
              <a:rPr lang="nb-NO" sz="4800" b="1" dirty="0" smtClean="0">
                <a:solidFill>
                  <a:srgbClr val="003283"/>
                </a:solidFill>
                <a:latin typeface="+mn-lt"/>
              </a:rPr>
              <a:t>Kartlegging av vesentlige miljøaspekt for HMR 2018/2019</a:t>
            </a:r>
            <a:endParaRPr lang="nb-NO" sz="4800" b="1" dirty="0">
              <a:solidFill>
                <a:srgbClr val="003283"/>
              </a:solidFill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6B101-3BC7-446C-8B2C-B9B52B6F1948}" type="datetime1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30.08.2019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1194-72E6-45CF-9942-7B359F3B706A}" type="slidenum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741" y="3660923"/>
            <a:ext cx="32670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75610" y="1628775"/>
            <a:ext cx="7959767" cy="439261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6B101-3BC7-446C-8B2C-B9B52B6F1948}" type="datetime1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30.08.2019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1194-72E6-45CF-9942-7B359F3B706A}" type="slidenum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0" y="300274"/>
            <a:ext cx="5038725" cy="32766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912" y="648362"/>
            <a:ext cx="4876800" cy="284797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329074" y="259504"/>
            <a:ext cx="328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Psykisk helse og rus</a:t>
            </a:r>
          </a:p>
        </p:txBody>
      </p:sp>
      <p:sp>
        <p:nvSpPr>
          <p:cNvPr id="9" name="Rektangel 8"/>
          <p:cNvSpPr/>
          <p:nvPr/>
        </p:nvSpPr>
        <p:spPr>
          <a:xfrm>
            <a:off x="7618626" y="794759"/>
            <a:ext cx="552587" cy="2700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84" y="3576874"/>
            <a:ext cx="4831369" cy="2891153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481877" y="3303473"/>
            <a:ext cx="328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Medisin og rehabilitering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2782671" y="3781790"/>
            <a:ext cx="802566" cy="266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5416923" y="4038823"/>
            <a:ext cx="4424389" cy="2296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9818426" y="3470341"/>
            <a:ext cx="2284072" cy="2864676"/>
            <a:chOff x="5415123" y="3738912"/>
            <a:chExt cx="3085698" cy="2199288"/>
          </a:xfrm>
          <a:solidFill>
            <a:schemeClr val="bg2"/>
          </a:solidFill>
        </p:grpSpPr>
        <p:sp>
          <p:nvSpPr>
            <p:cNvPr id="16" name="TekstSylinder 15"/>
            <p:cNvSpPr txBox="1"/>
            <p:nvPr/>
          </p:nvSpPr>
          <p:spPr>
            <a:xfrm>
              <a:off x="5415123" y="3738912"/>
              <a:ext cx="3085698" cy="461665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Drift og eiendom</a:t>
              </a:r>
              <a:endPara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5416923" y="4183874"/>
              <a:ext cx="3083897" cy="1754326"/>
            </a:xfrm>
            <a:prstGeom prst="rect">
              <a:avLst/>
            </a:prstGeom>
            <a:grp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Egen kartlegging gjennomført per avdeling med identifisert vesentlig miljøaspekt: </a:t>
              </a:r>
            </a:p>
            <a:p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Avfall</a:t>
              </a:r>
            </a:p>
            <a:p>
              <a:pPr marL="342900" marR="0" lvl="0" indent="-34290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nb-NO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Transport</a:t>
              </a: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098" y="3470341"/>
            <a:ext cx="4420817" cy="310421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963426" y="6527119"/>
            <a:ext cx="515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*mangler kartlegging fra diagnostikk og barn/kvinne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60" y="1445402"/>
            <a:ext cx="9694455" cy="434833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286359" y="673183"/>
            <a:ext cx="76329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Akuttbehandling</a:t>
            </a:r>
            <a:endParaRPr kumimoji="0" lang="nb-NO" sz="51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392831" y="3142519"/>
            <a:ext cx="16168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Miljøaspekt med størst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mulighet til å påvirke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114674" y="6416842"/>
            <a:ext cx="3777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Kartlegging gjennomført i klinikkråd 19.02.19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5463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Psykisk helse og rus</a:t>
            </a:r>
          </a:p>
        </p:txBody>
      </p:sp>
      <p:sp>
        <p:nvSpPr>
          <p:cNvPr id="3" name="Rektangel 2"/>
          <p:cNvSpPr/>
          <p:nvPr/>
        </p:nvSpPr>
        <p:spPr>
          <a:xfrm>
            <a:off x="4947671" y="3604973"/>
            <a:ext cx="585480" cy="730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789694" y="4526586"/>
            <a:ext cx="651263" cy="256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748021" y="4316076"/>
            <a:ext cx="960449" cy="2105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360960" y="1325194"/>
            <a:ext cx="9219224" cy="4309916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7114674" y="6416842"/>
            <a:ext cx="3777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Kartlegging gjennomført i klinikkråd 13.02.19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895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40" y="1671642"/>
            <a:ext cx="8431078" cy="385491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Medisin og rehabilitering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114674" y="6416842"/>
            <a:ext cx="3777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Kartlegging gjennomført i klinikkråd 20.12.18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2646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27683-573E-4B9D-8D67-E8749E4FE20C}" type="datetime1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30.08.2019</a:t>
            </a:fld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01194-72E6-45CF-9942-7B359F3B706A}" type="slidenum">
              <a:rPr kumimoji="0" lang="nb-NO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7" y="123800"/>
            <a:ext cx="11708175" cy="647361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253" y="5635123"/>
            <a:ext cx="3042694" cy="5378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551271" y="2731625"/>
            <a:ext cx="3472405" cy="370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551270" y="4747549"/>
            <a:ext cx="3472405" cy="370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551269" y="3537547"/>
            <a:ext cx="3472405" cy="370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6551268" y="1538468"/>
            <a:ext cx="3472405" cy="3703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889094" y="2511706"/>
            <a:ext cx="787077" cy="1504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10092139" y="3039273"/>
            <a:ext cx="194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Miljøaspekt med størst </a:t>
            </a:r>
          </a:p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mulighet til å påvirke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0" y="47537"/>
            <a:ext cx="10023673" cy="103855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1172261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172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Kirurgi</a:t>
            </a:r>
            <a:endParaRPr kumimoji="0" lang="nb-NO" sz="51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4" name="Pil høyre 3"/>
          <p:cNvSpPr/>
          <p:nvPr/>
        </p:nvSpPr>
        <p:spPr>
          <a:xfrm rot="10800000">
            <a:off x="9998864" y="2646499"/>
            <a:ext cx="1899908" cy="1261438"/>
          </a:xfrm>
          <a:prstGeom prst="rightArrow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114674" y="6416842"/>
            <a:ext cx="3777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Kartlegging gjennomført i klinikkråd 28.08.19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894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sjon Helse Møre og Romsdal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sjon Helse Møre og Romsdal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32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1_Presentasjon Helse Møre og Romsdal</vt:lpstr>
      <vt:lpstr>2_Presentasjon Helse Møre og Romsdal</vt:lpstr>
      <vt:lpstr>Kartlegging av vesentlige miljøaspekt for HMR 2018/2019</vt:lpstr>
      <vt:lpstr>PowerPoint-presentasjon</vt:lpstr>
      <vt:lpstr>PowerPoint-presentasjon</vt:lpstr>
      <vt:lpstr>PowerPoint-presentasjon</vt:lpstr>
      <vt:lpstr>Psykisk helse og rus</vt:lpstr>
      <vt:lpstr>Medisin og rehabilitering</vt:lpstr>
      <vt:lpstr>PowerPoint-presentasjon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Kartlegging av vesentlige miljøaspekt for HMR 2018/2019</dc:title>
  <dc:creator>Austdal, Caroline</dc:creator>
  <cp:lastModifiedBy>Austdal, Caroline</cp:lastModifiedBy>
  <cp:revision>1</cp:revision>
  <dcterms:created xsi:type="dcterms:W3CDTF">2019-08-30T10:33:02Z</dcterms:created>
  <dcterms:modified xsi:type="dcterms:W3CDTF">2019-08-30T10:33:32Z</dcterms:modified>
</cp:coreProperties>
</file>